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6" r:id="rId3"/>
    <p:sldId id="270" r:id="rId4"/>
    <p:sldId id="257" r:id="rId5"/>
    <p:sldId id="271" r:id="rId6"/>
    <p:sldId id="268" r:id="rId7"/>
    <p:sldId id="262" r:id="rId8"/>
    <p:sldId id="272" r:id="rId9"/>
    <p:sldId id="269" r:id="rId10"/>
    <p:sldId id="273" r:id="rId11"/>
    <p:sldId id="261" r:id="rId1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13D123-22D6-4B67-AB8F-D5A16BEB2835}" v="71" dt="2020-04-29T07:59:02.546"/>
    <p1510:client id="{FC6B9954-FFC9-DCB0-CCCF-F0DAA1D8BF89}" v="12" dt="2020-04-29T08:32:48.060"/>
  </p1510:revLst>
</p1510:revInfo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3839"/>
        <p:guide orient="horz" pos="216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ith Miller" userId="S::keith.miller@kapiticoast.govt.nz::d377e452-56ef-4d89-b57b-4e678f352beb" providerId="AD" clId="Web-{A90DA655-85ED-1A92-4EB5-4766AA03EDED}"/>
    <pc:docChg chg="modSld">
      <pc:chgData name="Keith Miller" userId="S::keith.miller@kapiticoast.govt.nz::d377e452-56ef-4d89-b57b-4e678f352beb" providerId="AD" clId="Web-{A90DA655-85ED-1A92-4EB5-4766AA03EDED}" dt="2020-04-27T08:00:37.501" v="11" actId="20577"/>
      <pc:docMkLst>
        <pc:docMk/>
      </pc:docMkLst>
      <pc:sldChg chg="modSp">
        <pc:chgData name="Keith Miller" userId="S::keith.miller@kapiticoast.govt.nz::d377e452-56ef-4d89-b57b-4e678f352beb" providerId="AD" clId="Web-{A90DA655-85ED-1A92-4EB5-4766AA03EDED}" dt="2020-04-27T08:00:37.501" v="10" actId="20577"/>
        <pc:sldMkLst>
          <pc:docMk/>
          <pc:sldMk cId="2048337934" sldId="272"/>
        </pc:sldMkLst>
        <pc:spChg chg="mod">
          <ac:chgData name="Keith Miller" userId="S::keith.miller@kapiticoast.govt.nz::d377e452-56ef-4d89-b57b-4e678f352beb" providerId="AD" clId="Web-{A90DA655-85ED-1A92-4EB5-4766AA03EDED}" dt="2020-04-27T08:00:37.501" v="10" actId="20577"/>
          <ac:spMkLst>
            <pc:docMk/>
            <pc:sldMk cId="2048337934" sldId="272"/>
            <ac:spMk id="5" creationId="{00000000-0000-0000-0000-000000000000}"/>
          </ac:spMkLst>
        </pc:spChg>
      </pc:sldChg>
    </pc:docChg>
  </pc:docChgLst>
  <pc:docChgLst>
    <pc:chgData name="Keith Miller" userId="S::keith.miller@kapiticoast.govt.nz::d377e452-56ef-4d89-b57b-4e678f352beb" providerId="AD" clId="Web-{FC6B9954-FFC9-DCB0-CCCF-F0DAA1D8BF89}"/>
    <pc:docChg chg="modSld sldOrd">
      <pc:chgData name="Keith Miller" userId="S::keith.miller@kapiticoast.govt.nz::d377e452-56ef-4d89-b57b-4e678f352beb" providerId="AD" clId="Web-{FC6B9954-FFC9-DCB0-CCCF-F0DAA1D8BF89}" dt="2020-04-29T08:32:48.060" v="9"/>
      <pc:docMkLst>
        <pc:docMk/>
      </pc:docMkLst>
      <pc:sldChg chg="modSp ord">
        <pc:chgData name="Keith Miller" userId="S::keith.miller@kapiticoast.govt.nz::d377e452-56ef-4d89-b57b-4e678f352beb" providerId="AD" clId="Web-{FC6B9954-FFC9-DCB0-CCCF-F0DAA1D8BF89}" dt="2020-04-29T08:32:48.060" v="9"/>
        <pc:sldMkLst>
          <pc:docMk/>
          <pc:sldMk cId="223730991" sldId="268"/>
        </pc:sldMkLst>
        <pc:spChg chg="mod">
          <ac:chgData name="Keith Miller" userId="S::keith.miller@kapiticoast.govt.nz::d377e452-56ef-4d89-b57b-4e678f352beb" providerId="AD" clId="Web-{FC6B9954-FFC9-DCB0-CCCF-F0DAA1D8BF89}" dt="2020-04-29T08:32:39.560" v="7" actId="20577"/>
          <ac:spMkLst>
            <pc:docMk/>
            <pc:sldMk cId="223730991" sldId="268"/>
            <ac:spMk id="2" creationId="{00000000-0000-0000-0000-000000000000}"/>
          </ac:spMkLst>
        </pc:spChg>
      </pc:sldChg>
    </pc:docChg>
  </pc:docChgLst>
  <pc:docChgLst>
    <pc:chgData name="Keith Miller" userId="S::keith.miller@kapiticoast.govt.nz::d377e452-56ef-4d89-b57b-4e678f352beb" providerId="AD" clId="Web-{D7D6638C-54CC-2E27-D087-FE3255A756F7}"/>
    <pc:docChg chg="addSld delSld modSld sldOrd">
      <pc:chgData name="Keith Miller" userId="S::keith.miller@kapiticoast.govt.nz::d377e452-56ef-4d89-b57b-4e678f352beb" providerId="AD" clId="Web-{D7D6638C-54CC-2E27-D087-FE3255A756F7}" dt="2020-04-27T05:08:49.009" v="313"/>
      <pc:docMkLst>
        <pc:docMk/>
      </pc:docMkLst>
      <pc:sldChg chg="addSp delSp modSp mod modClrScheme chgLayout">
        <pc:chgData name="Keith Miller" userId="S::keith.miller@kapiticoast.govt.nz::d377e452-56ef-4d89-b57b-4e678f352beb" providerId="AD" clId="Web-{D7D6638C-54CC-2E27-D087-FE3255A756F7}" dt="2020-04-27T05:02:05.886" v="309" actId="20577"/>
        <pc:sldMkLst>
          <pc:docMk/>
          <pc:sldMk cId="2128536031" sldId="257"/>
        </pc:sldMkLst>
        <pc:spChg chg="add del mod">
          <ac:chgData name="Keith Miller" userId="S::keith.miller@kapiticoast.govt.nz::d377e452-56ef-4d89-b57b-4e678f352beb" providerId="AD" clId="Web-{D7D6638C-54CC-2E27-D087-FE3255A756F7}" dt="2020-04-26T23:15:23.318" v="9"/>
          <ac:spMkLst>
            <pc:docMk/>
            <pc:sldMk cId="2128536031" sldId="257"/>
            <ac:spMk id="3" creationId="{F3C5FCAE-D76A-420A-95BD-EC3C1D8B2216}"/>
          </ac:spMkLst>
        </pc:spChg>
        <pc:spChg chg="add mod ord">
          <ac:chgData name="Keith Miller" userId="S::keith.miller@kapiticoast.govt.nz::d377e452-56ef-4d89-b57b-4e678f352beb" providerId="AD" clId="Web-{D7D6638C-54CC-2E27-D087-FE3255A756F7}" dt="2020-04-27T00:22:59.161" v="211"/>
          <ac:spMkLst>
            <pc:docMk/>
            <pc:sldMk cId="2128536031" sldId="257"/>
            <ac:spMk id="5" creationId="{21FB3EC3-4B09-476F-A4F2-7EBE5ECD6D6F}"/>
          </ac:spMkLst>
        </pc:spChg>
        <pc:spChg chg="add del mod ord">
          <ac:chgData name="Keith Miller" userId="S::keith.miller@kapiticoast.govt.nz::d377e452-56ef-4d89-b57b-4e678f352beb" providerId="AD" clId="Web-{D7D6638C-54CC-2E27-D087-FE3255A756F7}" dt="2020-04-26T23:18:20.192" v="54"/>
          <ac:spMkLst>
            <pc:docMk/>
            <pc:sldMk cId="2128536031" sldId="257"/>
            <ac:spMk id="6" creationId="{5ADABBBE-AE26-4854-B245-0B8751F3A249}"/>
          </ac:spMkLst>
        </pc:spChg>
        <pc:spChg chg="add mod">
          <ac:chgData name="Keith Miller" userId="S::keith.miller@kapiticoast.govt.nz::d377e452-56ef-4d89-b57b-4e678f352beb" providerId="AD" clId="Web-{D7D6638C-54CC-2E27-D087-FE3255A756F7}" dt="2020-04-27T00:22:59.177" v="212"/>
          <ac:spMkLst>
            <pc:docMk/>
            <pc:sldMk cId="2128536031" sldId="257"/>
            <ac:spMk id="11" creationId="{80A575CB-2F58-4BB8-B9C4-852627D5B0D3}"/>
          </ac:spMkLst>
        </pc:spChg>
        <pc:spChg chg="add mod">
          <ac:chgData name="Keith Miller" userId="S::keith.miller@kapiticoast.govt.nz::d377e452-56ef-4d89-b57b-4e678f352beb" providerId="AD" clId="Web-{D7D6638C-54CC-2E27-D087-FE3255A756F7}" dt="2020-04-27T05:02:05.886" v="309" actId="20577"/>
          <ac:spMkLst>
            <pc:docMk/>
            <pc:sldMk cId="2128536031" sldId="257"/>
            <ac:spMk id="12" creationId="{0BE88484-0CEA-4322-8D8C-D058E4005CD9}"/>
          </ac:spMkLst>
        </pc:spChg>
        <pc:spChg chg="mod ord">
          <ac:chgData name="Keith Miller" userId="S::keith.miller@kapiticoast.govt.nz::d377e452-56ef-4d89-b57b-4e678f352beb" providerId="AD" clId="Web-{D7D6638C-54CC-2E27-D087-FE3255A756F7}" dt="2020-04-27T00:26:03.193" v="261" actId="20577"/>
          <ac:spMkLst>
            <pc:docMk/>
            <pc:sldMk cId="2128536031" sldId="257"/>
            <ac:spMk id="13" creationId="{00000000-0000-0000-0000-000000000000}"/>
          </ac:spMkLst>
        </pc:spChg>
        <pc:spChg chg="add del">
          <ac:chgData name="Keith Miller" userId="S::keith.miller@kapiticoast.govt.nz::d377e452-56ef-4d89-b57b-4e678f352beb" providerId="AD" clId="Web-{D7D6638C-54CC-2E27-D087-FE3255A756F7}" dt="2020-04-26T23:15:26.271" v="10"/>
          <ac:spMkLst>
            <pc:docMk/>
            <pc:sldMk cId="2128536031" sldId="257"/>
            <ac:spMk id="14" creationId="{00000000-0000-0000-0000-000000000000}"/>
          </ac:spMkLst>
        </pc:spChg>
        <pc:spChg chg="add del mod">
          <ac:chgData name="Keith Miller" userId="S::keith.miller@kapiticoast.govt.nz::d377e452-56ef-4d89-b57b-4e678f352beb" providerId="AD" clId="Web-{D7D6638C-54CC-2E27-D087-FE3255A756F7}" dt="2020-04-26T23:31:02.157" v="104"/>
          <ac:spMkLst>
            <pc:docMk/>
            <pc:sldMk cId="2128536031" sldId="257"/>
            <ac:spMk id="16" creationId="{B9576252-31A9-4773-A264-D5C947A62E18}"/>
          </ac:spMkLst>
        </pc:spChg>
        <pc:spChg chg="add mod">
          <ac:chgData name="Keith Miller" userId="S::keith.miller@kapiticoast.govt.nz::d377e452-56ef-4d89-b57b-4e678f352beb" providerId="AD" clId="Web-{D7D6638C-54CC-2E27-D087-FE3255A756F7}" dt="2020-04-27T00:24:57.302" v="230" actId="1076"/>
          <ac:spMkLst>
            <pc:docMk/>
            <pc:sldMk cId="2128536031" sldId="257"/>
            <ac:spMk id="17" creationId="{E09C0C10-1C85-4EB4-A8B7-F6AFD46699EA}"/>
          </ac:spMkLst>
        </pc:spChg>
        <pc:picChg chg="add mod">
          <ac:chgData name="Keith Miller" userId="S::keith.miller@kapiticoast.govt.nz::d377e452-56ef-4d89-b57b-4e678f352beb" providerId="AD" clId="Web-{D7D6638C-54CC-2E27-D087-FE3255A756F7}" dt="2020-04-27T00:24:15.802" v="222" actId="1076"/>
          <ac:picMkLst>
            <pc:docMk/>
            <pc:sldMk cId="2128536031" sldId="257"/>
            <ac:picMk id="2" creationId="{7E11DA46-FF94-44C2-9CFD-B7DAA53AB7D6}"/>
          </ac:picMkLst>
        </pc:picChg>
        <pc:picChg chg="add mod">
          <ac:chgData name="Keith Miller" userId="S::keith.miller@kapiticoast.govt.nz::d377e452-56ef-4d89-b57b-4e678f352beb" providerId="AD" clId="Web-{D7D6638C-54CC-2E27-D087-FE3255A756F7}" dt="2020-04-27T00:24:04.208" v="220" actId="1076"/>
          <ac:picMkLst>
            <pc:docMk/>
            <pc:sldMk cId="2128536031" sldId="257"/>
            <ac:picMk id="4" creationId="{6CC1519C-2122-4ACF-8BE5-585CCDB31754}"/>
          </ac:picMkLst>
        </pc:picChg>
        <pc:picChg chg="add del mod">
          <ac:chgData name="Keith Miller" userId="S::keith.miller@kapiticoast.govt.nz::d377e452-56ef-4d89-b57b-4e678f352beb" providerId="AD" clId="Web-{D7D6638C-54CC-2E27-D087-FE3255A756F7}" dt="2020-04-26T23:23:59.128" v="72"/>
          <ac:picMkLst>
            <pc:docMk/>
            <pc:sldMk cId="2128536031" sldId="257"/>
            <ac:picMk id="7" creationId="{25397A03-6659-491A-A7FB-3E5EED661C14}"/>
          </ac:picMkLst>
        </pc:picChg>
        <pc:picChg chg="add mod">
          <ac:chgData name="Keith Miller" userId="S::keith.miller@kapiticoast.govt.nz::d377e452-56ef-4d89-b57b-4e678f352beb" providerId="AD" clId="Web-{D7D6638C-54CC-2E27-D087-FE3255A756F7}" dt="2020-04-27T00:24:09.443" v="221" actId="1076"/>
          <ac:picMkLst>
            <pc:docMk/>
            <pc:sldMk cId="2128536031" sldId="257"/>
            <ac:picMk id="9" creationId="{6199979C-392B-4760-8DA0-EC2099A3C33A}"/>
          </ac:picMkLst>
        </pc:picChg>
      </pc:sldChg>
      <pc:sldChg chg="modSp">
        <pc:chgData name="Keith Miller" userId="S::keith.miller@kapiticoast.govt.nz::d377e452-56ef-4d89-b57b-4e678f352beb" providerId="AD" clId="Web-{D7D6638C-54CC-2E27-D087-FE3255A756F7}" dt="2020-04-27T00:29:09.349" v="281" actId="14100"/>
        <pc:sldMkLst>
          <pc:docMk/>
          <pc:sldMk cId="465021443" sldId="262"/>
        </pc:sldMkLst>
        <pc:picChg chg="mod">
          <ac:chgData name="Keith Miller" userId="S::keith.miller@kapiticoast.govt.nz::d377e452-56ef-4d89-b57b-4e678f352beb" providerId="AD" clId="Web-{D7D6638C-54CC-2E27-D087-FE3255A756F7}" dt="2020-04-27T00:29:09.349" v="281" actId="14100"/>
          <ac:picMkLst>
            <pc:docMk/>
            <pc:sldMk cId="465021443" sldId="262"/>
            <ac:picMk id="7" creationId="{9F1D0F1B-A24B-400C-8F7B-D3995FC6ABF0}"/>
          </ac:picMkLst>
        </pc:picChg>
      </pc:sldChg>
      <pc:sldChg chg="delSp modSp ord">
        <pc:chgData name="Keith Miller" userId="S::keith.miller@kapiticoast.govt.nz::d377e452-56ef-4d89-b57b-4e678f352beb" providerId="AD" clId="Web-{D7D6638C-54CC-2E27-D087-FE3255A756F7}" dt="2020-04-27T01:03:02.576" v="295" actId="20577"/>
        <pc:sldMkLst>
          <pc:docMk/>
          <pc:sldMk cId="223730991" sldId="268"/>
        </pc:sldMkLst>
        <pc:spChg chg="mod">
          <ac:chgData name="Keith Miller" userId="S::keith.miller@kapiticoast.govt.nz::d377e452-56ef-4d89-b57b-4e678f352beb" providerId="AD" clId="Web-{D7D6638C-54CC-2E27-D087-FE3255A756F7}" dt="2020-04-27T00:30:38.053" v="285" actId="20577"/>
          <ac:spMkLst>
            <pc:docMk/>
            <pc:sldMk cId="223730991" sldId="268"/>
            <ac:spMk id="2" creationId="{00000000-0000-0000-0000-000000000000}"/>
          </ac:spMkLst>
        </pc:spChg>
        <pc:spChg chg="del">
          <ac:chgData name="Keith Miller" userId="S::keith.miller@kapiticoast.govt.nz::d377e452-56ef-4d89-b57b-4e678f352beb" providerId="AD" clId="Web-{D7D6638C-54CC-2E27-D087-FE3255A756F7}" dt="2020-04-27T01:02:30.185" v="288"/>
          <ac:spMkLst>
            <pc:docMk/>
            <pc:sldMk cId="223730991" sldId="268"/>
            <ac:spMk id="3" creationId="{9FF9B040-F286-42E5-868F-2A6848772AAC}"/>
          </ac:spMkLst>
        </pc:spChg>
        <pc:spChg chg="mod">
          <ac:chgData name="Keith Miller" userId="S::keith.miller@kapiticoast.govt.nz::d377e452-56ef-4d89-b57b-4e678f352beb" providerId="AD" clId="Web-{D7D6638C-54CC-2E27-D087-FE3255A756F7}" dt="2020-04-27T01:03:02.576" v="295" actId="20577"/>
          <ac:spMkLst>
            <pc:docMk/>
            <pc:sldMk cId="223730991" sldId="268"/>
            <ac:spMk id="5" creationId="{00000000-0000-0000-0000-000000000000}"/>
          </ac:spMkLst>
        </pc:spChg>
      </pc:sldChg>
      <pc:sldChg chg="addSp delSp modSp">
        <pc:chgData name="Keith Miller" userId="S::keith.miller@kapiticoast.govt.nz::d377e452-56ef-4d89-b57b-4e678f352beb" providerId="AD" clId="Web-{D7D6638C-54CC-2E27-D087-FE3255A756F7}" dt="2020-04-27T05:08:49.009" v="313"/>
        <pc:sldMkLst>
          <pc:docMk/>
          <pc:sldMk cId="4015974490" sldId="271"/>
        </pc:sldMkLst>
        <pc:spChg chg="mod">
          <ac:chgData name="Keith Miller" userId="S::keith.miller@kapiticoast.govt.nz::d377e452-56ef-4d89-b57b-4e678f352beb" providerId="AD" clId="Web-{D7D6638C-54CC-2E27-D087-FE3255A756F7}" dt="2020-04-27T00:26:06.584" v="277" actId="20577"/>
          <ac:spMkLst>
            <pc:docMk/>
            <pc:sldMk cId="4015974490" sldId="271"/>
            <ac:spMk id="11" creationId="{A5BD84AF-D9B1-42C8-AEB2-B387DF85404E}"/>
          </ac:spMkLst>
        </pc:spChg>
        <pc:inkChg chg="add del">
          <ac:chgData name="Keith Miller" userId="S::keith.miller@kapiticoast.govt.nz::d377e452-56ef-4d89-b57b-4e678f352beb" providerId="AD" clId="Web-{D7D6638C-54CC-2E27-D087-FE3255A756F7}" dt="2020-04-27T05:08:24.525" v="311"/>
          <ac:inkMkLst>
            <pc:docMk/>
            <pc:sldMk cId="4015974490" sldId="271"/>
            <ac:inkMk id="3" creationId="{26C93C86-C78A-4089-B914-0B05AFD137A0}"/>
          </ac:inkMkLst>
        </pc:inkChg>
        <pc:inkChg chg="add del">
          <ac:chgData name="Keith Miller" userId="S::keith.miller@kapiticoast.govt.nz::d377e452-56ef-4d89-b57b-4e678f352beb" providerId="AD" clId="Web-{D7D6638C-54CC-2E27-D087-FE3255A756F7}" dt="2020-04-27T05:08:49.009" v="313"/>
          <ac:inkMkLst>
            <pc:docMk/>
            <pc:sldMk cId="4015974490" sldId="271"/>
            <ac:inkMk id="5" creationId="{C5660F8F-2E77-4A45-9657-D17B50FD1FE1}"/>
          </ac:inkMkLst>
        </pc:inkChg>
      </pc:sldChg>
      <pc:sldChg chg="addSp delSp modSp add del mod replId modClrScheme chgLayout">
        <pc:chgData name="Keith Miller" userId="S::keith.miller@kapiticoast.govt.nz::d377e452-56ef-4d89-b57b-4e678f352beb" providerId="AD" clId="Web-{D7D6638C-54CC-2E27-D087-FE3255A756F7}" dt="2020-04-26T23:18:47.427" v="59"/>
        <pc:sldMkLst>
          <pc:docMk/>
          <pc:sldMk cId="324744159" sldId="274"/>
        </pc:sldMkLst>
        <pc:spChg chg="add mod">
          <ac:chgData name="Keith Miller" userId="S::keith.miller@kapiticoast.govt.nz::d377e452-56ef-4d89-b57b-4e678f352beb" providerId="AD" clId="Web-{D7D6638C-54CC-2E27-D087-FE3255A756F7}" dt="2020-04-26T23:15:16.740" v="7"/>
          <ac:spMkLst>
            <pc:docMk/>
            <pc:sldMk cId="324744159" sldId="274"/>
            <ac:spMk id="3" creationId="{17EA4686-5146-404C-9F87-0BC32FCA4861}"/>
          </ac:spMkLst>
        </pc:spChg>
        <pc:spChg chg="add del">
          <ac:chgData name="Keith Miller" userId="S::keith.miller@kapiticoast.govt.nz::d377e452-56ef-4d89-b57b-4e678f352beb" providerId="AD" clId="Web-{D7D6638C-54CC-2E27-D087-FE3255A756F7}" dt="2020-04-26T23:17:50.490" v="51"/>
          <ac:spMkLst>
            <pc:docMk/>
            <pc:sldMk cId="324744159" sldId="274"/>
            <ac:spMk id="4" creationId="{5D9512DF-FA24-45C9-8C93-FBA460940ED3}"/>
          </ac:spMkLst>
        </pc:spChg>
        <pc:spChg chg="add">
          <ac:chgData name="Keith Miller" userId="S::keith.miller@kapiticoast.govt.nz::d377e452-56ef-4d89-b57b-4e678f352beb" providerId="AD" clId="Web-{D7D6638C-54CC-2E27-D087-FE3255A756F7}" dt="2020-04-26T23:17:56.427" v="52"/>
          <ac:spMkLst>
            <pc:docMk/>
            <pc:sldMk cId="324744159" sldId="274"/>
            <ac:spMk id="5" creationId="{87E9DB68-BEDA-4DF9-A140-8440C1422306}"/>
          </ac:spMkLst>
        </pc:spChg>
        <pc:spChg chg="mod">
          <ac:chgData name="Keith Miller" userId="S::keith.miller@kapiticoast.govt.nz::d377e452-56ef-4d89-b57b-4e678f352beb" providerId="AD" clId="Web-{D7D6638C-54CC-2E27-D087-FE3255A756F7}" dt="2020-04-26T23:15:08.586" v="5"/>
          <ac:spMkLst>
            <pc:docMk/>
            <pc:sldMk cId="324744159" sldId="274"/>
            <ac:spMk id="13" creationId="{00000000-0000-0000-0000-000000000000}"/>
          </ac:spMkLst>
        </pc:spChg>
        <pc:spChg chg="del mod">
          <ac:chgData name="Keith Miller" userId="S::keith.miller@kapiticoast.govt.nz::d377e452-56ef-4d89-b57b-4e678f352beb" providerId="AD" clId="Web-{D7D6638C-54CC-2E27-D087-FE3255A756F7}" dt="2020-04-26T23:15:16.740" v="7"/>
          <ac:spMkLst>
            <pc:docMk/>
            <pc:sldMk cId="324744159" sldId="274"/>
            <ac:spMk id="14" creationId="{00000000-0000-0000-0000-000000000000}"/>
          </ac:spMkLst>
        </pc:spChg>
        <pc:spChg chg="add del mod">
          <ac:chgData name="Keith Miller" userId="S::keith.miller@kapiticoast.govt.nz::d377e452-56ef-4d89-b57b-4e678f352beb" providerId="AD" clId="Web-{D7D6638C-54CC-2E27-D087-FE3255A756F7}" dt="2020-04-26T23:15:08.553" v="4"/>
          <ac:spMkLst>
            <pc:docMk/>
            <pc:sldMk cId="324744159" sldId="274"/>
            <ac:spMk id="16" creationId="{AC1B1D12-F028-480F-8556-8533B77338BC}"/>
          </ac:spMkLst>
        </pc:spChg>
        <pc:spChg chg="add del mod">
          <ac:chgData name="Keith Miller" userId="S::keith.miller@kapiticoast.govt.nz::d377e452-56ef-4d89-b57b-4e678f352beb" providerId="AD" clId="Web-{D7D6638C-54CC-2E27-D087-FE3255A756F7}" dt="2020-04-26T23:15:13.178" v="6"/>
          <ac:spMkLst>
            <pc:docMk/>
            <pc:sldMk cId="324744159" sldId="274"/>
            <ac:spMk id="17" creationId="{7174C3C6-2D90-4CEC-A246-0410ED2D8CF4}"/>
          </ac:spMkLst>
        </pc:spChg>
        <pc:spChg chg="add del mod">
          <ac:chgData name="Keith Miller" userId="S::keith.miller@kapiticoast.govt.nz::d377e452-56ef-4d89-b57b-4e678f352beb" providerId="AD" clId="Web-{D7D6638C-54CC-2E27-D087-FE3255A756F7}" dt="2020-04-26T23:14:59.115" v="2"/>
          <ac:spMkLst>
            <pc:docMk/>
            <pc:sldMk cId="324744159" sldId="274"/>
            <ac:spMk id="19" creationId="{7174C3C6-2D90-4CEC-A246-0410ED2D8CF4}"/>
          </ac:spMkLst>
        </pc:spChg>
      </pc:sldChg>
    </pc:docChg>
  </pc:docChgLst>
  <pc:docChgLst>
    <pc:chgData name="Keith Miller" userId="S::keith.miller@kapiticoast.govt.nz::d377e452-56ef-4d89-b57b-4e678f352beb" providerId="AD" clId="Web-{9A2B8ABE-0132-B4FD-F702-A0A7F0B97E1F}"/>
    <pc:docChg chg="addSld delSld modSld sldOrd">
      <pc:chgData name="Keith Miller" userId="S::keith.miller@kapiticoast.govt.nz::d377e452-56ef-4d89-b57b-4e678f352beb" providerId="AD" clId="Web-{9A2B8ABE-0132-B4FD-F702-A0A7F0B97E1F}" dt="2020-04-24T23:37:59.609" v="570" actId="20577"/>
      <pc:docMkLst>
        <pc:docMk/>
      </pc:docMkLst>
      <pc:sldChg chg="modSp">
        <pc:chgData name="Keith Miller" userId="S::keith.miller@kapiticoast.govt.nz::d377e452-56ef-4d89-b57b-4e678f352beb" providerId="AD" clId="Web-{9A2B8ABE-0132-B4FD-F702-A0A7F0B97E1F}" dt="2020-04-24T23:24:31.269" v="428" actId="20577"/>
        <pc:sldMkLst>
          <pc:docMk/>
          <pc:sldMk cId="1920111014" sldId="256"/>
        </pc:sldMkLst>
        <pc:spChg chg="mod">
          <ac:chgData name="Keith Miller" userId="S::keith.miller@kapiticoast.govt.nz::d377e452-56ef-4d89-b57b-4e678f352beb" providerId="AD" clId="Web-{9A2B8ABE-0132-B4FD-F702-A0A7F0B97E1F}" dt="2020-04-24T23:24:31.269" v="428" actId="20577"/>
          <ac:spMkLst>
            <pc:docMk/>
            <pc:sldMk cId="1920111014" sldId="256"/>
            <ac:spMk id="2" creationId="{00000000-0000-0000-0000-000000000000}"/>
          </ac:spMkLst>
        </pc:spChg>
        <pc:spChg chg="mod">
          <ac:chgData name="Keith Miller" userId="S::keith.miller@kapiticoast.govt.nz::d377e452-56ef-4d89-b57b-4e678f352beb" providerId="AD" clId="Web-{9A2B8ABE-0132-B4FD-F702-A0A7F0B97E1F}" dt="2020-04-24T22:27:28.881" v="229" actId="20577"/>
          <ac:spMkLst>
            <pc:docMk/>
            <pc:sldMk cId="1920111014" sldId="256"/>
            <ac:spMk id="3" creationId="{00000000-0000-0000-0000-000000000000}"/>
          </ac:spMkLst>
        </pc:spChg>
      </pc:sldChg>
      <pc:sldChg chg="modSp">
        <pc:chgData name="Keith Miller" userId="S::keith.miller@kapiticoast.govt.nz::d377e452-56ef-4d89-b57b-4e678f352beb" providerId="AD" clId="Web-{9A2B8ABE-0132-B4FD-F702-A0A7F0B97E1F}" dt="2020-04-24T23:25:17.706" v="432"/>
        <pc:sldMkLst>
          <pc:docMk/>
          <pc:sldMk cId="2128536031" sldId="257"/>
        </pc:sldMkLst>
        <pc:spChg chg="mod">
          <ac:chgData name="Keith Miller" userId="S::keith.miller@kapiticoast.govt.nz::d377e452-56ef-4d89-b57b-4e678f352beb" providerId="AD" clId="Web-{9A2B8ABE-0132-B4FD-F702-A0A7F0B97E1F}" dt="2020-04-24T22:49:50.937" v="277" actId="20577"/>
          <ac:spMkLst>
            <pc:docMk/>
            <pc:sldMk cId="2128536031" sldId="257"/>
            <ac:spMk id="13" creationId="{00000000-0000-0000-0000-000000000000}"/>
          </ac:spMkLst>
        </pc:spChg>
        <pc:spChg chg="mod">
          <ac:chgData name="Keith Miller" userId="S::keith.miller@kapiticoast.govt.nz::d377e452-56ef-4d89-b57b-4e678f352beb" providerId="AD" clId="Web-{9A2B8ABE-0132-B4FD-F702-A0A7F0B97E1F}" dt="2020-04-24T23:25:17.706" v="432"/>
          <ac:spMkLst>
            <pc:docMk/>
            <pc:sldMk cId="2128536031" sldId="257"/>
            <ac:spMk id="14" creationId="{00000000-0000-0000-0000-000000000000}"/>
          </ac:spMkLst>
        </pc:spChg>
      </pc:sldChg>
      <pc:sldChg chg="addSp delSp modSp ord">
        <pc:chgData name="Keith Miller" userId="S::keith.miller@kapiticoast.govt.nz::d377e452-56ef-4d89-b57b-4e678f352beb" providerId="AD" clId="Web-{9A2B8ABE-0132-B4FD-F702-A0A7F0B97E1F}" dt="2020-04-24T23:27:56.846" v="444" actId="1076"/>
        <pc:sldMkLst>
          <pc:docMk/>
          <pc:sldMk cId="465021443" sldId="262"/>
        </pc:sldMkLst>
        <pc:spChg chg="add mod">
          <ac:chgData name="Keith Miller" userId="S::keith.miller@kapiticoast.govt.nz::d377e452-56ef-4d89-b57b-4e678f352beb" providerId="AD" clId="Web-{9A2B8ABE-0132-B4FD-F702-A0A7F0B97E1F}" dt="2020-04-24T23:27:56.846" v="444" actId="1076"/>
          <ac:spMkLst>
            <pc:docMk/>
            <pc:sldMk cId="465021443" sldId="262"/>
            <ac:spMk id="5" creationId="{A064FEC7-F896-4C0B-B969-90464E4842F5}"/>
          </ac:spMkLst>
        </pc:spChg>
        <pc:picChg chg="add del mod">
          <ac:chgData name="Keith Miller" userId="S::keith.miller@kapiticoast.govt.nz::d377e452-56ef-4d89-b57b-4e678f352beb" providerId="AD" clId="Web-{9A2B8ABE-0132-B4FD-F702-A0A7F0B97E1F}" dt="2020-04-24T23:10:19.913" v="390"/>
          <ac:picMkLst>
            <pc:docMk/>
            <pc:sldMk cId="465021443" sldId="262"/>
            <ac:picMk id="2" creationId="{10A13232-C9C5-489A-8D0B-C58A0498B4DA}"/>
          </ac:picMkLst>
        </pc:picChg>
        <pc:picChg chg="add mod">
          <ac:chgData name="Keith Miller" userId="S::keith.miller@kapiticoast.govt.nz::d377e452-56ef-4d89-b57b-4e678f352beb" providerId="AD" clId="Web-{9A2B8ABE-0132-B4FD-F702-A0A7F0B97E1F}" dt="2020-04-24T23:27:45.893" v="443" actId="1076"/>
          <ac:picMkLst>
            <pc:docMk/>
            <pc:sldMk cId="465021443" sldId="262"/>
            <ac:picMk id="6" creationId="{2F2B3FF5-E707-452F-B7EC-343ADFC6ED59}"/>
          </ac:picMkLst>
        </pc:picChg>
      </pc:sldChg>
      <pc:sldChg chg="addSp delSp modSp mod ord modClrScheme chgLayout">
        <pc:chgData name="Keith Miller" userId="S::keith.miller@kapiticoast.govt.nz::d377e452-56ef-4d89-b57b-4e678f352beb" providerId="AD" clId="Web-{9A2B8ABE-0132-B4FD-F702-A0A7F0B97E1F}" dt="2020-04-24T22:46:53.764" v="245" actId="1076"/>
        <pc:sldMkLst>
          <pc:docMk/>
          <pc:sldMk cId="1160959328" sldId="266"/>
        </pc:sldMkLst>
        <pc:spChg chg="mod">
          <ac:chgData name="Keith Miller" userId="S::keith.miller@kapiticoast.govt.nz::d377e452-56ef-4d89-b57b-4e678f352beb" providerId="AD" clId="Web-{9A2B8ABE-0132-B4FD-F702-A0A7F0B97E1F}" dt="2020-04-24T22:19:32.721" v="113"/>
          <ac:spMkLst>
            <pc:docMk/>
            <pc:sldMk cId="1160959328" sldId="266"/>
            <ac:spMk id="2" creationId="{00000000-0000-0000-0000-000000000000}"/>
          </ac:spMkLst>
        </pc:spChg>
        <pc:spChg chg="del">
          <ac:chgData name="Keith Miller" userId="S::keith.miller@kapiticoast.govt.nz::d377e452-56ef-4d89-b57b-4e678f352beb" providerId="AD" clId="Web-{9A2B8ABE-0132-B4FD-F702-A0A7F0B97E1F}" dt="2020-04-24T22:19:32.721" v="113"/>
          <ac:spMkLst>
            <pc:docMk/>
            <pc:sldMk cId="1160959328" sldId="266"/>
            <ac:spMk id="4" creationId="{00000000-0000-0000-0000-000000000000}"/>
          </ac:spMkLst>
        </pc:spChg>
        <pc:spChg chg="del">
          <ac:chgData name="Keith Miller" userId="S::keith.miller@kapiticoast.govt.nz::d377e452-56ef-4d89-b57b-4e678f352beb" providerId="AD" clId="Web-{9A2B8ABE-0132-B4FD-F702-A0A7F0B97E1F}" dt="2020-04-24T22:19:08.549" v="112"/>
          <ac:spMkLst>
            <pc:docMk/>
            <pc:sldMk cId="1160959328" sldId="266"/>
            <ac:spMk id="6" creationId="{00000000-0000-0000-0000-000000000000}"/>
          </ac:spMkLst>
        </pc:spChg>
        <pc:spChg chg="add mod">
          <ac:chgData name="Keith Miller" userId="S::keith.miller@kapiticoast.govt.nz::d377e452-56ef-4d89-b57b-4e678f352beb" providerId="AD" clId="Web-{9A2B8ABE-0132-B4FD-F702-A0A7F0B97E1F}" dt="2020-04-24T22:26:57.178" v="177" actId="20577"/>
          <ac:spMkLst>
            <pc:docMk/>
            <pc:sldMk cId="1160959328" sldId="266"/>
            <ac:spMk id="9" creationId="{1C2F0E77-7679-44B9-9AD2-FAE74010D888}"/>
          </ac:spMkLst>
        </pc:spChg>
        <pc:picChg chg="add mod ord modCrop">
          <ac:chgData name="Keith Miller" userId="S::keith.miller@kapiticoast.govt.nz::d377e452-56ef-4d89-b57b-4e678f352beb" providerId="AD" clId="Web-{9A2B8ABE-0132-B4FD-F702-A0A7F0B97E1F}" dt="2020-04-24T22:19:32.721" v="113"/>
          <ac:picMkLst>
            <pc:docMk/>
            <pc:sldMk cId="1160959328" sldId="266"/>
            <ac:picMk id="3" creationId="{636619D7-68CD-41A0-A86B-8CC2F87EC2E9}"/>
          </ac:picMkLst>
        </pc:picChg>
        <pc:picChg chg="add mod">
          <ac:chgData name="Keith Miller" userId="S::keith.miller@kapiticoast.govt.nz::d377e452-56ef-4d89-b57b-4e678f352beb" providerId="AD" clId="Web-{9A2B8ABE-0132-B4FD-F702-A0A7F0B97E1F}" dt="2020-04-24T22:46:53.764" v="245" actId="1076"/>
          <ac:picMkLst>
            <pc:docMk/>
            <pc:sldMk cId="1160959328" sldId="266"/>
            <ac:picMk id="7" creationId="{71734F66-FB46-489C-8D9F-FF3CBD254230}"/>
          </ac:picMkLst>
        </pc:picChg>
      </pc:sldChg>
      <pc:sldChg chg="addSp delSp modSp del">
        <pc:chgData name="Keith Miller" userId="S::keith.miller@kapiticoast.govt.nz::d377e452-56ef-4d89-b57b-4e678f352beb" providerId="AD" clId="Web-{9A2B8ABE-0132-B4FD-F702-A0A7F0B97E1F}" dt="2020-04-24T23:11:17.429" v="395"/>
        <pc:sldMkLst>
          <pc:docMk/>
          <pc:sldMk cId="3965807363" sldId="267"/>
        </pc:sldMkLst>
        <pc:spChg chg="mod">
          <ac:chgData name="Keith Miller" userId="S::keith.miller@kapiticoast.govt.nz::d377e452-56ef-4d89-b57b-4e678f352beb" providerId="AD" clId="Web-{9A2B8ABE-0132-B4FD-F702-A0A7F0B97E1F}" dt="2020-04-24T22:58:33.612" v="356" actId="20577"/>
          <ac:spMkLst>
            <pc:docMk/>
            <pc:sldMk cId="3965807363" sldId="267"/>
            <ac:spMk id="2" creationId="{00000000-0000-0000-0000-000000000000}"/>
          </ac:spMkLst>
        </pc:spChg>
        <pc:spChg chg="add mod">
          <ac:chgData name="Keith Miller" userId="S::keith.miller@kapiticoast.govt.nz::d377e452-56ef-4d89-b57b-4e678f352beb" providerId="AD" clId="Web-{9A2B8ABE-0132-B4FD-F702-A0A7F0B97E1F}" dt="2020-04-24T23:07:48.617" v="372"/>
          <ac:spMkLst>
            <pc:docMk/>
            <pc:sldMk cId="3965807363" sldId="267"/>
            <ac:spMk id="4" creationId="{6E4ECA77-D0E4-4CA5-8317-E5DA97511FF6}"/>
          </ac:spMkLst>
        </pc:spChg>
        <pc:spChg chg="add del mod">
          <ac:chgData name="Keith Miller" userId="S::keith.miller@kapiticoast.govt.nz::d377e452-56ef-4d89-b57b-4e678f352beb" providerId="AD" clId="Web-{9A2B8ABE-0132-B4FD-F702-A0A7F0B97E1F}" dt="2020-04-24T23:05:25.536" v="360"/>
          <ac:spMkLst>
            <pc:docMk/>
            <pc:sldMk cId="3965807363" sldId="267"/>
            <ac:spMk id="4" creationId="{8B109642-02B1-406C-B50C-5B8E709DB221}"/>
          </ac:spMkLst>
        </pc:spChg>
        <pc:graphicFrameChg chg="del">
          <ac:chgData name="Keith Miller" userId="S::keith.miller@kapiticoast.govt.nz::d377e452-56ef-4d89-b57b-4e678f352beb" providerId="AD" clId="Web-{9A2B8ABE-0132-B4FD-F702-A0A7F0B97E1F}" dt="2020-04-24T23:05:06.880" v="359"/>
          <ac:graphicFrameMkLst>
            <pc:docMk/>
            <pc:sldMk cId="3965807363" sldId="267"/>
            <ac:graphicFrameMk id="6" creationId="{00000000-0000-0000-0000-000000000000}"/>
          </ac:graphicFrameMkLst>
        </pc:graphicFrameChg>
        <pc:picChg chg="add del mod ord">
          <ac:chgData name="Keith Miller" userId="S::keith.miller@kapiticoast.govt.nz::d377e452-56ef-4d89-b57b-4e678f352beb" providerId="AD" clId="Web-{9A2B8ABE-0132-B4FD-F702-A0A7F0B97E1F}" dt="2020-04-24T23:07:48.617" v="372"/>
          <ac:picMkLst>
            <pc:docMk/>
            <pc:sldMk cId="3965807363" sldId="267"/>
            <ac:picMk id="5" creationId="{915ECA2C-4195-4983-AD41-3D3B17636DEC}"/>
          </ac:picMkLst>
        </pc:picChg>
      </pc:sldChg>
      <pc:sldChg chg="addSp delSp modSp">
        <pc:chgData name="Keith Miller" userId="S::keith.miller@kapiticoast.govt.nz::d377e452-56ef-4d89-b57b-4e678f352beb" providerId="AD" clId="Web-{9A2B8ABE-0132-B4FD-F702-A0A7F0B97E1F}" dt="2020-04-24T23:37:08.953" v="466" actId="20577"/>
        <pc:sldMkLst>
          <pc:docMk/>
          <pc:sldMk cId="223730991" sldId="268"/>
        </pc:sldMkLst>
        <pc:spChg chg="mod">
          <ac:chgData name="Keith Miller" userId="S::keith.miller@kapiticoast.govt.nz::d377e452-56ef-4d89-b57b-4e678f352beb" providerId="AD" clId="Web-{9A2B8ABE-0132-B4FD-F702-A0A7F0B97E1F}" dt="2020-04-24T23:37:08.953" v="466" actId="20577"/>
          <ac:spMkLst>
            <pc:docMk/>
            <pc:sldMk cId="223730991" sldId="268"/>
            <ac:spMk id="2" creationId="{00000000-0000-0000-0000-000000000000}"/>
          </ac:spMkLst>
        </pc:spChg>
        <pc:spChg chg="mod">
          <ac:chgData name="Keith Miller" userId="S::keith.miller@kapiticoast.govt.nz::d377e452-56ef-4d89-b57b-4e678f352beb" providerId="AD" clId="Web-{9A2B8ABE-0132-B4FD-F702-A0A7F0B97E1F}" dt="2020-04-24T23:16:43.036" v="402" actId="20577"/>
          <ac:spMkLst>
            <pc:docMk/>
            <pc:sldMk cId="223730991" sldId="268"/>
            <ac:spMk id="5" creationId="{00000000-0000-0000-0000-000000000000}"/>
          </ac:spMkLst>
        </pc:spChg>
        <pc:spChg chg="add del mod">
          <ac:chgData name="Keith Miller" userId="S::keith.miller@kapiticoast.govt.nz::d377e452-56ef-4d89-b57b-4e678f352beb" providerId="AD" clId="Web-{9A2B8ABE-0132-B4FD-F702-A0A7F0B97E1F}" dt="2020-04-24T23:16:52.177" v="405"/>
          <ac:spMkLst>
            <pc:docMk/>
            <pc:sldMk cId="223730991" sldId="268"/>
            <ac:spMk id="6" creationId="{8B0B19D0-774D-40BA-AD9D-B2037289C957}"/>
          </ac:spMkLst>
        </pc:spChg>
        <pc:graphicFrameChg chg="del">
          <ac:chgData name="Keith Miller" userId="S::keith.miller@kapiticoast.govt.nz::d377e452-56ef-4d89-b57b-4e678f352beb" providerId="AD" clId="Web-{9A2B8ABE-0132-B4FD-F702-A0A7F0B97E1F}" dt="2020-04-24T23:16:45.724" v="404"/>
          <ac:graphicFrameMkLst>
            <pc:docMk/>
            <pc:sldMk cId="223730991" sldId="268"/>
            <ac:graphicFrameMk id="4" creationId="{00000000-0000-0000-0000-000000000000}"/>
          </ac:graphicFrameMkLst>
        </pc:graphicFrameChg>
        <pc:picChg chg="add del mod">
          <ac:chgData name="Keith Miller" userId="S::keith.miller@kapiticoast.govt.nz::d377e452-56ef-4d89-b57b-4e678f352beb" providerId="AD" clId="Web-{9A2B8ABE-0132-B4FD-F702-A0A7F0B97E1F}" dt="2020-04-24T23:17:41.802" v="408"/>
          <ac:picMkLst>
            <pc:docMk/>
            <pc:sldMk cId="223730991" sldId="268"/>
            <ac:picMk id="7" creationId="{DCB2EA42-175A-42E7-9988-3DFB777E1A80}"/>
          </ac:picMkLst>
        </pc:picChg>
      </pc:sldChg>
      <pc:sldChg chg="modSp">
        <pc:chgData name="Keith Miller" userId="S::keith.miller@kapiticoast.govt.nz::d377e452-56ef-4d89-b57b-4e678f352beb" providerId="AD" clId="Web-{9A2B8ABE-0132-B4FD-F702-A0A7F0B97E1F}" dt="2020-04-24T23:37:57.749" v="567" actId="20577"/>
        <pc:sldMkLst>
          <pc:docMk/>
          <pc:sldMk cId="1989555738" sldId="269"/>
        </pc:sldMkLst>
        <pc:spChg chg="mod">
          <ac:chgData name="Keith Miller" userId="S::keith.miller@kapiticoast.govt.nz::d377e452-56ef-4d89-b57b-4e678f352beb" providerId="AD" clId="Web-{9A2B8ABE-0132-B4FD-F702-A0A7F0B97E1F}" dt="2020-04-24T23:37:57.749" v="567" actId="20577"/>
          <ac:spMkLst>
            <pc:docMk/>
            <pc:sldMk cId="1989555738" sldId="269"/>
            <ac:spMk id="2" creationId="{00000000-0000-0000-0000-000000000000}"/>
          </ac:spMkLst>
        </pc:spChg>
      </pc:sldChg>
      <pc:sldChg chg="modSp add replId">
        <pc:chgData name="Keith Miller" userId="S::keith.miller@kapiticoast.govt.nz::d377e452-56ef-4d89-b57b-4e678f352beb" providerId="AD" clId="Web-{9A2B8ABE-0132-B4FD-F702-A0A7F0B97E1F}" dt="2020-04-24T22:48:38.843" v="253" actId="1076"/>
        <pc:sldMkLst>
          <pc:docMk/>
          <pc:sldMk cId="4008771039" sldId="270"/>
        </pc:sldMkLst>
        <pc:picChg chg="mod ord">
          <ac:chgData name="Keith Miller" userId="S::keith.miller@kapiticoast.govt.nz::d377e452-56ef-4d89-b57b-4e678f352beb" providerId="AD" clId="Web-{9A2B8ABE-0132-B4FD-F702-A0A7F0B97E1F}" dt="2020-04-24T22:48:38.843" v="253" actId="1076"/>
          <ac:picMkLst>
            <pc:docMk/>
            <pc:sldMk cId="4008771039" sldId="270"/>
            <ac:picMk id="3" creationId="{636619D7-68CD-41A0-A86B-8CC2F87EC2E9}"/>
          </ac:picMkLst>
        </pc:picChg>
      </pc:sldChg>
      <pc:sldChg chg="addSp delSp modSp add ord replId">
        <pc:chgData name="Keith Miller" userId="S::keith.miller@kapiticoast.govt.nz::d377e452-56ef-4d89-b57b-4e678f352beb" providerId="AD" clId="Web-{9A2B8ABE-0132-B4FD-F702-A0A7F0B97E1F}" dt="2020-04-24T23:25:40.550" v="435" actId="1076"/>
        <pc:sldMkLst>
          <pc:docMk/>
          <pc:sldMk cId="4015974490" sldId="271"/>
        </pc:sldMkLst>
        <pc:spChg chg="mod">
          <ac:chgData name="Keith Miller" userId="S::keith.miller@kapiticoast.govt.nz::d377e452-56ef-4d89-b57b-4e678f352beb" providerId="AD" clId="Web-{9A2B8ABE-0132-B4FD-F702-A0A7F0B97E1F}" dt="2020-04-24T22:52:55.813" v="324" actId="20577"/>
          <ac:spMkLst>
            <pc:docMk/>
            <pc:sldMk cId="4015974490" sldId="271"/>
            <ac:spMk id="2" creationId="{00000000-0000-0000-0000-000000000000}"/>
          </ac:spMkLst>
        </pc:spChg>
        <pc:spChg chg="add del mod">
          <ac:chgData name="Keith Miller" userId="S::keith.miller@kapiticoast.govt.nz::d377e452-56ef-4d89-b57b-4e678f352beb" providerId="AD" clId="Web-{9A2B8ABE-0132-B4FD-F702-A0A7F0B97E1F}" dt="2020-04-24T22:56:44.252" v="332"/>
          <ac:spMkLst>
            <pc:docMk/>
            <pc:sldMk cId="4015974490" sldId="271"/>
            <ac:spMk id="8" creationId="{0F79128D-6FC9-458E-9D3C-2921189E6E60}"/>
          </ac:spMkLst>
        </pc:spChg>
        <pc:spChg chg="add mod">
          <ac:chgData name="Keith Miller" userId="S::keith.miller@kapiticoast.govt.nz::d377e452-56ef-4d89-b57b-4e678f352beb" providerId="AD" clId="Web-{9A2B8ABE-0132-B4FD-F702-A0A7F0B97E1F}" dt="2020-04-24T22:57:48.721" v="342" actId="1076"/>
          <ac:spMkLst>
            <pc:docMk/>
            <pc:sldMk cId="4015974490" sldId="271"/>
            <ac:spMk id="11" creationId="{A5BD84AF-D9B1-42C8-AEB2-B387DF85404E}"/>
          </ac:spMkLst>
        </pc:spChg>
        <pc:picChg chg="del">
          <ac:chgData name="Keith Miller" userId="S::keith.miller@kapiticoast.govt.nz::d377e452-56ef-4d89-b57b-4e678f352beb" providerId="AD" clId="Web-{9A2B8ABE-0132-B4FD-F702-A0A7F0B97E1F}" dt="2020-04-24T22:56:18.892" v="328"/>
          <ac:picMkLst>
            <pc:docMk/>
            <pc:sldMk cId="4015974490" sldId="271"/>
            <ac:picMk id="3" creationId="{636619D7-68CD-41A0-A86B-8CC2F87EC2E9}"/>
          </ac:picMkLst>
        </pc:picChg>
        <pc:picChg chg="add mod">
          <ac:chgData name="Keith Miller" userId="S::keith.miller@kapiticoast.govt.nz::d377e452-56ef-4d89-b57b-4e678f352beb" providerId="AD" clId="Web-{9A2B8ABE-0132-B4FD-F702-A0A7F0B97E1F}" dt="2020-04-24T23:25:40.550" v="435" actId="1076"/>
          <ac:picMkLst>
            <pc:docMk/>
            <pc:sldMk cId="4015974490" sldId="271"/>
            <ac:picMk id="4" creationId="{787441A8-BD48-4E8D-8136-F274C578DF7C}"/>
          </ac:picMkLst>
        </pc:picChg>
      </pc:sldChg>
    </pc:docChg>
  </pc:docChgLst>
  <pc:docChgLst>
    <pc:chgData name="Keith Miller" userId="d377e452-56ef-4d89-b57b-4e678f352beb" providerId="ADAL" clId="{A813D123-22D6-4B67-AB8F-D5A16BEB2835}"/>
    <pc:docChg chg="undo custSel modSld">
      <pc:chgData name="Keith Miller" userId="d377e452-56ef-4d89-b57b-4e678f352beb" providerId="ADAL" clId="{A813D123-22D6-4B67-AB8F-D5A16BEB2835}" dt="2020-04-29T08:09:12.004" v="584" actId="20577"/>
      <pc:docMkLst>
        <pc:docMk/>
      </pc:docMkLst>
      <pc:sldChg chg="addSp modSp modAnim">
        <pc:chgData name="Keith Miller" userId="d377e452-56ef-4d89-b57b-4e678f352beb" providerId="ADAL" clId="{A813D123-22D6-4B67-AB8F-D5A16BEB2835}" dt="2020-04-29T07:59:02.546" v="359" actId="14826"/>
        <pc:sldMkLst>
          <pc:docMk/>
          <pc:sldMk cId="465021443" sldId="262"/>
        </pc:sldMkLst>
        <pc:spChg chg="add mod">
          <ac:chgData name="Keith Miller" userId="d377e452-56ef-4d89-b57b-4e678f352beb" providerId="ADAL" clId="{A813D123-22D6-4B67-AB8F-D5A16BEB2835}" dt="2020-04-27T06:59:14.309" v="58" actId="14100"/>
          <ac:spMkLst>
            <pc:docMk/>
            <pc:sldMk cId="465021443" sldId="262"/>
            <ac:spMk id="4" creationId="{E95EDB94-8CD3-4109-A43A-1F47263F9F09}"/>
          </ac:spMkLst>
        </pc:spChg>
        <pc:spChg chg="add mod">
          <ac:chgData name="Keith Miller" userId="d377e452-56ef-4d89-b57b-4e678f352beb" providerId="ADAL" clId="{A813D123-22D6-4B67-AB8F-D5A16BEB2835}" dt="2020-04-27T06:59:58.842" v="60" actId="1076"/>
          <ac:spMkLst>
            <pc:docMk/>
            <pc:sldMk cId="465021443" sldId="262"/>
            <ac:spMk id="6" creationId="{9C623791-F745-4773-9F1B-F94CEC4DC792}"/>
          </ac:spMkLst>
        </pc:spChg>
        <pc:spChg chg="add mod">
          <ac:chgData name="Keith Miller" userId="d377e452-56ef-4d89-b57b-4e678f352beb" providerId="ADAL" clId="{A813D123-22D6-4B67-AB8F-D5A16BEB2835}" dt="2020-04-27T07:00:07.846" v="62" actId="1076"/>
          <ac:spMkLst>
            <pc:docMk/>
            <pc:sldMk cId="465021443" sldId="262"/>
            <ac:spMk id="8" creationId="{12BC3561-5400-4774-A1E9-C9D34030C557}"/>
          </ac:spMkLst>
        </pc:spChg>
        <pc:spChg chg="add mod">
          <ac:chgData name="Keith Miller" userId="d377e452-56ef-4d89-b57b-4e678f352beb" providerId="ADAL" clId="{A813D123-22D6-4B67-AB8F-D5A16BEB2835}" dt="2020-04-27T07:00:36.986" v="65" actId="1076"/>
          <ac:spMkLst>
            <pc:docMk/>
            <pc:sldMk cId="465021443" sldId="262"/>
            <ac:spMk id="9" creationId="{7235944C-3DFD-4A4F-AEEE-83C01FB7F828}"/>
          </ac:spMkLst>
        </pc:spChg>
        <pc:spChg chg="add mod">
          <ac:chgData name="Keith Miller" userId="d377e452-56ef-4d89-b57b-4e678f352beb" providerId="ADAL" clId="{A813D123-22D6-4B67-AB8F-D5A16BEB2835}" dt="2020-04-27T07:01:33.638" v="67" actId="1076"/>
          <ac:spMkLst>
            <pc:docMk/>
            <pc:sldMk cId="465021443" sldId="262"/>
            <ac:spMk id="10" creationId="{54DC4A7D-ACC0-4DA6-8272-6C20C9F322A5}"/>
          </ac:spMkLst>
        </pc:spChg>
        <pc:spChg chg="add mod">
          <ac:chgData name="Keith Miller" userId="d377e452-56ef-4d89-b57b-4e678f352beb" providerId="ADAL" clId="{A813D123-22D6-4B67-AB8F-D5A16BEB2835}" dt="2020-04-27T07:58:19.178" v="113" actId="1076"/>
          <ac:spMkLst>
            <pc:docMk/>
            <pc:sldMk cId="465021443" sldId="262"/>
            <ac:spMk id="11" creationId="{EC425E40-6E76-48CE-9C6F-4EA619D86677}"/>
          </ac:spMkLst>
        </pc:spChg>
        <pc:picChg chg="mod">
          <ac:chgData name="Keith Miller" userId="d377e452-56ef-4d89-b57b-4e678f352beb" providerId="ADAL" clId="{A813D123-22D6-4B67-AB8F-D5A16BEB2835}" dt="2020-04-29T07:59:02.546" v="359" actId="14826"/>
          <ac:picMkLst>
            <pc:docMk/>
            <pc:sldMk cId="465021443" sldId="262"/>
            <ac:picMk id="7" creationId="{9F1D0F1B-A24B-400C-8F7B-D3995FC6ABF0}"/>
          </ac:picMkLst>
        </pc:picChg>
      </pc:sldChg>
      <pc:sldChg chg="modSp">
        <pc:chgData name="Keith Miller" userId="d377e452-56ef-4d89-b57b-4e678f352beb" providerId="ADAL" clId="{A813D123-22D6-4B67-AB8F-D5A16BEB2835}" dt="2020-04-29T07:42:29.289" v="270" actId="14100"/>
        <pc:sldMkLst>
          <pc:docMk/>
          <pc:sldMk cId="1160959328" sldId="266"/>
        </pc:sldMkLst>
        <pc:picChg chg="mod">
          <ac:chgData name="Keith Miller" userId="d377e452-56ef-4d89-b57b-4e678f352beb" providerId="ADAL" clId="{A813D123-22D6-4B67-AB8F-D5A16BEB2835}" dt="2020-04-29T07:42:07.490" v="268" actId="1440"/>
          <ac:picMkLst>
            <pc:docMk/>
            <pc:sldMk cId="1160959328" sldId="266"/>
            <ac:picMk id="3" creationId="{636619D7-68CD-41A0-A86B-8CC2F87EC2E9}"/>
          </ac:picMkLst>
        </pc:picChg>
        <pc:picChg chg="mod">
          <ac:chgData name="Keith Miller" userId="d377e452-56ef-4d89-b57b-4e678f352beb" providerId="ADAL" clId="{A813D123-22D6-4B67-AB8F-D5A16BEB2835}" dt="2020-04-29T07:42:29.289" v="270" actId="14100"/>
          <ac:picMkLst>
            <pc:docMk/>
            <pc:sldMk cId="1160959328" sldId="266"/>
            <ac:picMk id="7" creationId="{71734F66-FB46-489C-8D9F-FF3CBD254230}"/>
          </ac:picMkLst>
        </pc:picChg>
      </pc:sldChg>
      <pc:sldChg chg="modSp">
        <pc:chgData name="Keith Miller" userId="d377e452-56ef-4d89-b57b-4e678f352beb" providerId="ADAL" clId="{A813D123-22D6-4B67-AB8F-D5A16BEB2835}" dt="2020-04-29T08:09:12.004" v="584" actId="20577"/>
        <pc:sldMkLst>
          <pc:docMk/>
          <pc:sldMk cId="223730991" sldId="268"/>
        </pc:sldMkLst>
        <pc:spChg chg="mod">
          <ac:chgData name="Keith Miller" userId="d377e452-56ef-4d89-b57b-4e678f352beb" providerId="ADAL" clId="{A813D123-22D6-4B67-AB8F-D5A16BEB2835}" dt="2020-04-29T08:09:12.004" v="584" actId="20577"/>
          <ac:spMkLst>
            <pc:docMk/>
            <pc:sldMk cId="223730991" sldId="268"/>
            <ac:spMk id="5" creationId="{00000000-0000-0000-0000-000000000000}"/>
          </ac:spMkLst>
        </pc:spChg>
      </pc:sldChg>
      <pc:sldChg chg="modSp">
        <pc:chgData name="Keith Miller" userId="d377e452-56ef-4d89-b57b-4e678f352beb" providerId="ADAL" clId="{A813D123-22D6-4B67-AB8F-D5A16BEB2835}" dt="2020-04-28T20:20:03.713" v="116" actId="14826"/>
        <pc:sldMkLst>
          <pc:docMk/>
          <pc:sldMk cId="1989555738" sldId="269"/>
        </pc:sldMkLst>
        <pc:picChg chg="mod">
          <ac:chgData name="Keith Miller" userId="d377e452-56ef-4d89-b57b-4e678f352beb" providerId="ADAL" clId="{A813D123-22D6-4B67-AB8F-D5A16BEB2835}" dt="2020-04-27T07:46:01.878" v="72" actId="1440"/>
          <ac:picMkLst>
            <pc:docMk/>
            <pc:sldMk cId="1989555738" sldId="269"/>
            <ac:picMk id="16" creationId="{E4E13CE1-6085-45D8-A77C-44E0906F4972}"/>
          </ac:picMkLst>
        </pc:picChg>
        <pc:picChg chg="mod">
          <ac:chgData name="Keith Miller" userId="d377e452-56ef-4d89-b57b-4e678f352beb" providerId="ADAL" clId="{A813D123-22D6-4B67-AB8F-D5A16BEB2835}" dt="2020-04-28T20:20:03.713" v="116" actId="14826"/>
          <ac:picMkLst>
            <pc:docMk/>
            <pc:sldMk cId="1989555738" sldId="269"/>
            <ac:picMk id="19" creationId="{7F449B61-BC6D-4DA8-9EE2-19D60E45ED3D}"/>
          </ac:picMkLst>
        </pc:picChg>
      </pc:sldChg>
      <pc:sldChg chg="addSp delSp modSp">
        <pc:chgData name="Keith Miller" userId="d377e452-56ef-4d89-b57b-4e678f352beb" providerId="ADAL" clId="{A813D123-22D6-4B67-AB8F-D5A16BEB2835}" dt="2020-04-29T07:44:11.448" v="308" actId="167"/>
        <pc:sldMkLst>
          <pc:docMk/>
          <pc:sldMk cId="4008771039" sldId="270"/>
        </pc:sldMkLst>
        <pc:spChg chg="mod">
          <ac:chgData name="Keith Miller" userId="d377e452-56ef-4d89-b57b-4e678f352beb" providerId="ADAL" clId="{A813D123-22D6-4B67-AB8F-D5A16BEB2835}" dt="2020-04-29T07:43:43.583" v="305" actId="20577"/>
          <ac:spMkLst>
            <pc:docMk/>
            <pc:sldMk cId="4008771039" sldId="270"/>
            <ac:spMk id="2" creationId="{00000000-0000-0000-0000-000000000000}"/>
          </ac:spMkLst>
        </pc:spChg>
        <pc:picChg chg="add ord">
          <ac:chgData name="Keith Miller" userId="d377e452-56ef-4d89-b57b-4e678f352beb" providerId="ADAL" clId="{A813D123-22D6-4B67-AB8F-D5A16BEB2835}" dt="2020-04-29T07:44:11.448" v="308" actId="167"/>
          <ac:picMkLst>
            <pc:docMk/>
            <pc:sldMk cId="4008771039" sldId="270"/>
            <ac:picMk id="6" creationId="{43848D74-5F68-4F79-922F-2E1D38FD302D}"/>
          </ac:picMkLst>
        </pc:picChg>
        <pc:picChg chg="del">
          <ac:chgData name="Keith Miller" userId="d377e452-56ef-4d89-b57b-4e678f352beb" providerId="ADAL" clId="{A813D123-22D6-4B67-AB8F-D5A16BEB2835}" dt="2020-04-29T07:44:07.906" v="307" actId="478"/>
          <ac:picMkLst>
            <pc:docMk/>
            <pc:sldMk cId="4008771039" sldId="270"/>
            <ac:picMk id="7" creationId="{71734F66-FB46-489C-8D9F-FF3CBD254230}"/>
          </ac:picMkLst>
        </pc:picChg>
      </pc:sldChg>
      <pc:sldChg chg="addSp delSp modSp modAnim">
        <pc:chgData name="Keith Miller" userId="d377e452-56ef-4d89-b57b-4e678f352beb" providerId="ADAL" clId="{A813D123-22D6-4B67-AB8F-D5A16BEB2835}" dt="2020-04-28T20:21:28.225" v="117" actId="1076"/>
        <pc:sldMkLst>
          <pc:docMk/>
          <pc:sldMk cId="4015974490" sldId="271"/>
        </pc:sldMkLst>
        <pc:spChg chg="del">
          <ac:chgData name="Keith Miller" userId="d377e452-56ef-4d89-b57b-4e678f352beb" providerId="ADAL" clId="{A813D123-22D6-4B67-AB8F-D5A16BEB2835}" dt="2020-04-27T07:48:37.533" v="74" actId="478"/>
          <ac:spMkLst>
            <pc:docMk/>
            <pc:sldMk cId="4015974490" sldId="271"/>
            <ac:spMk id="2" creationId="{00000000-0000-0000-0000-000000000000}"/>
          </ac:spMkLst>
        </pc:spChg>
        <pc:spChg chg="add del mod">
          <ac:chgData name="Keith Miller" userId="d377e452-56ef-4d89-b57b-4e678f352beb" providerId="ADAL" clId="{A813D123-22D6-4B67-AB8F-D5A16BEB2835}" dt="2020-04-27T05:16:50.970" v="15"/>
          <ac:spMkLst>
            <pc:docMk/>
            <pc:sldMk cId="4015974490" sldId="271"/>
            <ac:spMk id="3" creationId="{E379E967-A2C5-4CB0-81E5-830B5DD4BC05}"/>
          </ac:spMkLst>
        </pc:spChg>
        <pc:spChg chg="add del mod">
          <ac:chgData name="Keith Miller" userId="d377e452-56ef-4d89-b57b-4e678f352beb" providerId="ADAL" clId="{A813D123-22D6-4B67-AB8F-D5A16BEB2835}" dt="2020-04-27T07:48:41.116" v="75" actId="478"/>
          <ac:spMkLst>
            <pc:docMk/>
            <pc:sldMk cId="4015974490" sldId="271"/>
            <ac:spMk id="6" creationId="{7C313D2D-8676-40B9-83BD-812D1B865C86}"/>
          </ac:spMkLst>
        </pc:spChg>
        <pc:spChg chg="add">
          <ac:chgData name="Keith Miller" userId="d377e452-56ef-4d89-b57b-4e678f352beb" providerId="ADAL" clId="{A813D123-22D6-4B67-AB8F-D5A16BEB2835}" dt="2020-04-27T05:16:56.525" v="16"/>
          <ac:spMkLst>
            <pc:docMk/>
            <pc:sldMk cId="4015974490" sldId="271"/>
            <ac:spMk id="8" creationId="{BDB04E68-43B4-4891-8E5E-EEA204F58325}"/>
          </ac:spMkLst>
        </pc:spChg>
        <pc:spChg chg="add del">
          <ac:chgData name="Keith Miller" userId="d377e452-56ef-4d89-b57b-4e678f352beb" providerId="ADAL" clId="{A813D123-22D6-4B67-AB8F-D5A16BEB2835}" dt="2020-04-27T05:17:22.279" v="18"/>
          <ac:spMkLst>
            <pc:docMk/>
            <pc:sldMk cId="4015974490" sldId="271"/>
            <ac:spMk id="10" creationId="{6B612BE9-570C-47A2-85FD-D76216BC0C91}"/>
          </ac:spMkLst>
        </pc:spChg>
        <pc:spChg chg="mod">
          <ac:chgData name="Keith Miller" userId="d377e452-56ef-4d89-b57b-4e678f352beb" providerId="ADAL" clId="{A813D123-22D6-4B67-AB8F-D5A16BEB2835}" dt="2020-04-27T07:48:48.435" v="98" actId="20577"/>
          <ac:spMkLst>
            <pc:docMk/>
            <pc:sldMk cId="4015974490" sldId="271"/>
            <ac:spMk id="11" creationId="{A5BD84AF-D9B1-42C8-AEB2-B387DF85404E}"/>
          </ac:spMkLst>
        </pc:spChg>
        <pc:spChg chg="add mod">
          <ac:chgData name="Keith Miller" userId="d377e452-56ef-4d89-b57b-4e678f352beb" providerId="ADAL" clId="{A813D123-22D6-4B67-AB8F-D5A16BEB2835}" dt="2020-04-27T06:50:51.492" v="34" actId="14100"/>
          <ac:spMkLst>
            <pc:docMk/>
            <pc:sldMk cId="4015974490" sldId="271"/>
            <ac:spMk id="12" creationId="{C8840B96-A7AF-4698-85D8-231DA0D346F1}"/>
          </ac:spMkLst>
        </pc:spChg>
        <pc:spChg chg="add mod">
          <ac:chgData name="Keith Miller" userId="d377e452-56ef-4d89-b57b-4e678f352beb" providerId="ADAL" clId="{A813D123-22D6-4B67-AB8F-D5A16BEB2835}" dt="2020-04-27T06:51:16.993" v="36" actId="1076"/>
          <ac:spMkLst>
            <pc:docMk/>
            <pc:sldMk cId="4015974490" sldId="271"/>
            <ac:spMk id="13" creationId="{D4FF5B78-D514-4FE7-9FB9-75443CB99AD2}"/>
          </ac:spMkLst>
        </pc:spChg>
        <pc:spChg chg="add mod">
          <ac:chgData name="Keith Miller" userId="d377e452-56ef-4d89-b57b-4e678f352beb" providerId="ADAL" clId="{A813D123-22D6-4B67-AB8F-D5A16BEB2835}" dt="2020-04-27T06:52:55.860" v="40" actId="1076"/>
          <ac:spMkLst>
            <pc:docMk/>
            <pc:sldMk cId="4015974490" sldId="271"/>
            <ac:spMk id="14" creationId="{34DF8245-7E5F-40F0-B798-AB17AD91BE2B}"/>
          </ac:spMkLst>
        </pc:spChg>
        <pc:spChg chg="add mod">
          <ac:chgData name="Keith Miller" userId="d377e452-56ef-4d89-b57b-4e678f352beb" providerId="ADAL" clId="{A813D123-22D6-4B67-AB8F-D5A16BEB2835}" dt="2020-04-27T06:52:49.113" v="39" actId="1076"/>
          <ac:spMkLst>
            <pc:docMk/>
            <pc:sldMk cId="4015974490" sldId="271"/>
            <ac:spMk id="15" creationId="{15814C34-A00E-4A81-86C0-59B6E626F3F9}"/>
          </ac:spMkLst>
        </pc:spChg>
        <pc:spChg chg="add mod">
          <ac:chgData name="Keith Miller" userId="d377e452-56ef-4d89-b57b-4e678f352beb" providerId="ADAL" clId="{A813D123-22D6-4B67-AB8F-D5A16BEB2835}" dt="2020-04-27T06:56:20.118" v="52" actId="1076"/>
          <ac:spMkLst>
            <pc:docMk/>
            <pc:sldMk cId="4015974490" sldId="271"/>
            <ac:spMk id="16" creationId="{48AC1FEB-3F0E-4021-B092-01F7517C3EEC}"/>
          </ac:spMkLst>
        </pc:spChg>
        <pc:spChg chg="add mod">
          <ac:chgData name="Keith Miller" userId="d377e452-56ef-4d89-b57b-4e678f352beb" providerId="ADAL" clId="{A813D123-22D6-4B67-AB8F-D5A16BEB2835}" dt="2020-04-27T06:56:06.121" v="51" actId="14100"/>
          <ac:spMkLst>
            <pc:docMk/>
            <pc:sldMk cId="4015974490" sldId="271"/>
            <ac:spMk id="17" creationId="{A2397BF4-F40E-4618-B30D-FA381E8BC7C8}"/>
          </ac:spMkLst>
        </pc:spChg>
        <pc:picChg chg="mod">
          <ac:chgData name="Keith Miller" userId="d377e452-56ef-4d89-b57b-4e678f352beb" providerId="ADAL" clId="{A813D123-22D6-4B67-AB8F-D5A16BEB2835}" dt="2020-04-28T20:21:28.225" v="117" actId="1076"/>
          <ac:picMkLst>
            <pc:docMk/>
            <pc:sldMk cId="4015974490" sldId="271"/>
            <ac:picMk id="4" creationId="{787441A8-BD48-4E8D-8136-F274C578DF7C}"/>
          </ac:picMkLst>
        </pc:picChg>
      </pc:sldChg>
      <pc:sldChg chg="addSp modSp">
        <pc:chgData name="Keith Miller" userId="d377e452-56ef-4d89-b57b-4e678f352beb" providerId="ADAL" clId="{A813D123-22D6-4B67-AB8F-D5A16BEB2835}" dt="2020-04-29T08:02:21.849" v="364" actId="1076"/>
        <pc:sldMkLst>
          <pc:docMk/>
          <pc:sldMk cId="2048337934" sldId="272"/>
        </pc:sldMkLst>
        <pc:spChg chg="mod">
          <ac:chgData name="Keith Miller" userId="d377e452-56ef-4d89-b57b-4e678f352beb" providerId="ADAL" clId="{A813D123-22D6-4B67-AB8F-D5A16BEB2835}" dt="2020-04-29T07:39:09.536" v="267" actId="1076"/>
          <ac:spMkLst>
            <pc:docMk/>
            <pc:sldMk cId="2048337934" sldId="272"/>
            <ac:spMk id="4" creationId="{CF77BC61-78D1-47BC-8A53-8D7D3A32D0DA}"/>
          </ac:spMkLst>
        </pc:spChg>
        <pc:spChg chg="mod">
          <ac:chgData name="Keith Miller" userId="d377e452-56ef-4d89-b57b-4e678f352beb" providerId="ADAL" clId="{A813D123-22D6-4B67-AB8F-D5A16BEB2835}" dt="2020-04-27T07:51:09.172" v="111" actId="20577"/>
          <ac:spMkLst>
            <pc:docMk/>
            <pc:sldMk cId="2048337934" sldId="272"/>
            <ac:spMk id="5" creationId="{00000000-0000-0000-0000-000000000000}"/>
          </ac:spMkLst>
        </pc:spChg>
        <pc:spChg chg="add mod">
          <ac:chgData name="Keith Miller" userId="d377e452-56ef-4d89-b57b-4e678f352beb" providerId="ADAL" clId="{A813D123-22D6-4B67-AB8F-D5A16BEB2835}" dt="2020-04-29T08:02:21.849" v="364" actId="1076"/>
          <ac:spMkLst>
            <pc:docMk/>
            <pc:sldMk cId="2048337934" sldId="272"/>
            <ac:spMk id="7" creationId="{51C0058A-A3E4-401D-9826-DB4D177347E7}"/>
          </ac:spMkLst>
        </pc:spChg>
        <pc:picChg chg="mod modCrop">
          <ac:chgData name="Keith Miller" userId="d377e452-56ef-4d89-b57b-4e678f352beb" providerId="ADAL" clId="{A813D123-22D6-4B67-AB8F-D5A16BEB2835}" dt="2020-04-29T08:02:04.579" v="362" actId="14100"/>
          <ac:picMkLst>
            <pc:docMk/>
            <pc:sldMk cId="2048337934" sldId="272"/>
            <ac:picMk id="6" creationId="{8235C5BE-CBA3-401C-9530-30800EEC9167}"/>
          </ac:picMkLst>
        </pc:picChg>
      </pc:sldChg>
      <pc:sldChg chg="modSp">
        <pc:chgData name="Keith Miller" userId="d377e452-56ef-4d89-b57b-4e678f352beb" providerId="ADAL" clId="{A813D123-22D6-4B67-AB8F-D5A16BEB2835}" dt="2020-04-29T08:05:41.537" v="562" actId="6549"/>
        <pc:sldMkLst>
          <pc:docMk/>
          <pc:sldMk cId="4135538560" sldId="273"/>
        </pc:sldMkLst>
        <pc:spChg chg="mod">
          <ac:chgData name="Keith Miller" userId="d377e452-56ef-4d89-b57b-4e678f352beb" providerId="ADAL" clId="{A813D123-22D6-4B67-AB8F-D5A16BEB2835}" dt="2020-04-29T08:05:41.537" v="562" actId="6549"/>
          <ac:spMkLst>
            <pc:docMk/>
            <pc:sldMk cId="4135538560" sldId="273"/>
            <ac:spMk id="5" creationId="{00000000-0000-0000-0000-000000000000}"/>
          </ac:spMkLst>
        </pc:spChg>
      </pc:sldChg>
    </pc:docChg>
  </pc:docChgLst>
  <pc:docChgLst>
    <pc:chgData name="Keith Miller" userId="S::keith.miller@kapiticoast.govt.nz::d377e452-56ef-4d89-b57b-4e678f352beb" providerId="AD" clId="Web-{69A27A06-A714-32E4-4978-F5887EE8D534}"/>
    <pc:docChg chg="addSld delSld modSld sldOrd">
      <pc:chgData name="Keith Miller" userId="S::keith.miller@kapiticoast.govt.nz::d377e452-56ef-4d89-b57b-4e678f352beb" providerId="AD" clId="Web-{69A27A06-A714-32E4-4978-F5887EE8D534}" dt="2020-04-26T23:13:33.416" v="1289"/>
      <pc:docMkLst>
        <pc:docMk/>
      </pc:docMkLst>
      <pc:sldChg chg="addSp delSp modSp mod modClrScheme chgLayout">
        <pc:chgData name="Keith Miller" userId="S::keith.miller@kapiticoast.govt.nz::d377e452-56ef-4d89-b57b-4e678f352beb" providerId="AD" clId="Web-{69A27A06-A714-32E4-4978-F5887EE8D534}" dt="2020-04-26T23:13:33.416" v="1289"/>
        <pc:sldMkLst>
          <pc:docMk/>
          <pc:sldMk cId="2128536031" sldId="257"/>
        </pc:sldMkLst>
        <pc:spChg chg="mod">
          <ac:chgData name="Keith Miller" userId="S::keith.miller@kapiticoast.govt.nz::d377e452-56ef-4d89-b57b-4e678f352beb" providerId="AD" clId="Web-{69A27A06-A714-32E4-4978-F5887EE8D534}" dt="2020-04-26T23:13:33.416" v="1289"/>
          <ac:spMkLst>
            <pc:docMk/>
            <pc:sldMk cId="2128536031" sldId="257"/>
            <ac:spMk id="13" creationId="{00000000-0000-0000-0000-000000000000}"/>
          </ac:spMkLst>
        </pc:spChg>
        <pc:spChg chg="mod">
          <ac:chgData name="Keith Miller" userId="S::keith.miller@kapiticoast.govt.nz::d377e452-56ef-4d89-b57b-4e678f352beb" providerId="AD" clId="Web-{69A27A06-A714-32E4-4978-F5887EE8D534}" dt="2020-04-26T23:13:33.416" v="1289"/>
          <ac:spMkLst>
            <pc:docMk/>
            <pc:sldMk cId="2128536031" sldId="257"/>
            <ac:spMk id="14" creationId="{00000000-0000-0000-0000-000000000000}"/>
          </ac:spMkLst>
        </pc:spChg>
        <pc:spChg chg="add del mod">
          <ac:chgData name="Keith Miller" userId="S::keith.miller@kapiticoast.govt.nz::d377e452-56ef-4d89-b57b-4e678f352beb" providerId="AD" clId="Web-{69A27A06-A714-32E4-4978-F5887EE8D534}" dt="2020-04-26T23:13:33.416" v="1289"/>
          <ac:spMkLst>
            <pc:docMk/>
            <pc:sldMk cId="2128536031" sldId="257"/>
            <ac:spMk id="19" creationId="{D03D5F70-260A-448A-839B-6D4261FE2CC0}"/>
          </ac:spMkLst>
        </pc:spChg>
      </pc:sldChg>
      <pc:sldChg chg="del">
        <pc:chgData name="Keith Miller" userId="S::keith.miller@kapiticoast.govt.nz::d377e452-56ef-4d89-b57b-4e678f352beb" providerId="AD" clId="Web-{69A27A06-A714-32E4-4978-F5887EE8D534}" dt="2020-04-25T22:01:55.895" v="1051"/>
        <pc:sldMkLst>
          <pc:docMk/>
          <pc:sldMk cId="3847750985" sldId="258"/>
        </pc:sldMkLst>
      </pc:sldChg>
      <pc:sldChg chg="delSp modSp del">
        <pc:chgData name="Keith Miller" userId="S::keith.miller@kapiticoast.govt.nz::d377e452-56ef-4d89-b57b-4e678f352beb" providerId="AD" clId="Web-{69A27A06-A714-32E4-4978-F5887EE8D534}" dt="2020-04-25T21:52:34.834" v="790"/>
        <pc:sldMkLst>
          <pc:docMk/>
          <pc:sldMk cId="4135151317" sldId="260"/>
        </pc:sldMkLst>
        <pc:spChg chg="mod">
          <ac:chgData name="Keith Miller" userId="S::keith.miller@kapiticoast.govt.nz::d377e452-56ef-4d89-b57b-4e678f352beb" providerId="AD" clId="Web-{69A27A06-A714-32E4-4978-F5887EE8D534}" dt="2020-04-25T21:51:17.710" v="778" actId="20577"/>
          <ac:spMkLst>
            <pc:docMk/>
            <pc:sldMk cId="4135151317" sldId="260"/>
            <ac:spMk id="2" creationId="{00000000-0000-0000-0000-000000000000}"/>
          </ac:spMkLst>
        </pc:spChg>
        <pc:spChg chg="del">
          <ac:chgData name="Keith Miller" userId="S::keith.miller@kapiticoast.govt.nz::d377e452-56ef-4d89-b57b-4e678f352beb" providerId="AD" clId="Web-{69A27A06-A714-32E4-4978-F5887EE8D534}" dt="2020-04-25T21:51:59.881" v="781"/>
          <ac:spMkLst>
            <pc:docMk/>
            <pc:sldMk cId="4135151317" sldId="260"/>
            <ac:spMk id="3" creationId="{00000000-0000-0000-0000-000000000000}"/>
          </ac:spMkLst>
        </pc:spChg>
        <pc:spChg chg="del">
          <ac:chgData name="Keith Miller" userId="S::keith.miller@kapiticoast.govt.nz::d377e452-56ef-4d89-b57b-4e678f352beb" providerId="AD" clId="Web-{69A27A06-A714-32E4-4978-F5887EE8D534}" dt="2020-04-25T21:52:03.678" v="784"/>
          <ac:spMkLst>
            <pc:docMk/>
            <pc:sldMk cId="4135151317" sldId="260"/>
            <ac:spMk id="4" creationId="{00000000-0000-0000-0000-000000000000}"/>
          </ac:spMkLst>
        </pc:spChg>
        <pc:spChg chg="del">
          <ac:chgData name="Keith Miller" userId="S::keith.miller@kapiticoast.govt.nz::d377e452-56ef-4d89-b57b-4e678f352beb" providerId="AD" clId="Web-{69A27A06-A714-32E4-4978-F5887EE8D534}" dt="2020-04-25T21:52:03.663" v="783"/>
          <ac:spMkLst>
            <pc:docMk/>
            <pc:sldMk cId="4135151317" sldId="260"/>
            <ac:spMk id="5" creationId="{00000000-0000-0000-0000-000000000000}"/>
          </ac:spMkLst>
        </pc:spChg>
        <pc:spChg chg="del">
          <ac:chgData name="Keith Miller" userId="S::keith.miller@kapiticoast.govt.nz::d377e452-56ef-4d89-b57b-4e678f352beb" providerId="AD" clId="Web-{69A27A06-A714-32E4-4978-F5887EE8D534}" dt="2020-04-25T21:52:03.663" v="782"/>
          <ac:spMkLst>
            <pc:docMk/>
            <pc:sldMk cId="4135151317" sldId="260"/>
            <ac:spMk id="6" creationId="{00000000-0000-0000-0000-000000000000}"/>
          </ac:spMkLst>
        </pc:spChg>
      </pc:sldChg>
      <pc:sldChg chg="addSp delSp modSp">
        <pc:chgData name="Keith Miller" userId="S::keith.miller@kapiticoast.govt.nz::d377e452-56ef-4d89-b57b-4e678f352beb" providerId="AD" clId="Web-{69A27A06-A714-32E4-4978-F5887EE8D534}" dt="2020-04-25T22:18:57.111" v="1167"/>
        <pc:sldMkLst>
          <pc:docMk/>
          <pc:sldMk cId="2215894925" sldId="261"/>
        </pc:sldMkLst>
        <pc:spChg chg="mod">
          <ac:chgData name="Keith Miller" userId="S::keith.miller@kapiticoast.govt.nz::d377e452-56ef-4d89-b57b-4e678f352beb" providerId="AD" clId="Web-{69A27A06-A714-32E4-4978-F5887EE8D534}" dt="2020-04-25T22:02:08.864" v="1060" actId="20577"/>
          <ac:spMkLst>
            <pc:docMk/>
            <pc:sldMk cId="2215894925" sldId="261"/>
            <ac:spMk id="2" creationId="{00000000-0000-0000-0000-000000000000}"/>
          </ac:spMkLst>
        </pc:spChg>
        <pc:spChg chg="add mod">
          <ac:chgData name="Keith Miller" userId="S::keith.miller@kapiticoast.govt.nz::d377e452-56ef-4d89-b57b-4e678f352beb" providerId="AD" clId="Web-{69A27A06-A714-32E4-4978-F5887EE8D534}" dt="2020-04-25T22:04:03.317" v="1129" actId="1076"/>
          <ac:spMkLst>
            <pc:docMk/>
            <pc:sldMk cId="2215894925" sldId="261"/>
            <ac:spMk id="3" creationId="{F45E4557-0E9C-4A48-BA6E-FEFB005DFC52}"/>
          </ac:spMkLst>
        </pc:spChg>
        <pc:picChg chg="add del mod">
          <ac:chgData name="Keith Miller" userId="S::keith.miller@kapiticoast.govt.nz::d377e452-56ef-4d89-b57b-4e678f352beb" providerId="AD" clId="Web-{69A27A06-A714-32E4-4978-F5887EE8D534}" dt="2020-04-25T22:18:57.111" v="1167"/>
          <ac:picMkLst>
            <pc:docMk/>
            <pc:sldMk cId="2215894925" sldId="261"/>
            <ac:picMk id="4" creationId="{2DF3E153-1049-4233-8FAA-365B5DE4FC57}"/>
          </ac:picMkLst>
        </pc:picChg>
      </pc:sldChg>
      <pc:sldChg chg="addSp delSp modSp mod modClrScheme chgLayout">
        <pc:chgData name="Keith Miller" userId="S::keith.miller@kapiticoast.govt.nz::d377e452-56ef-4d89-b57b-4e678f352beb" providerId="AD" clId="Web-{69A27A06-A714-32E4-4978-F5887EE8D534}" dt="2020-04-26T23:02:58.834" v="1226" actId="1076"/>
        <pc:sldMkLst>
          <pc:docMk/>
          <pc:sldMk cId="465021443" sldId="262"/>
        </pc:sldMkLst>
        <pc:spChg chg="add del mod">
          <ac:chgData name="Keith Miller" userId="S::keith.miller@kapiticoast.govt.nz::d377e452-56ef-4d89-b57b-4e678f352beb" providerId="AD" clId="Web-{69A27A06-A714-32E4-4978-F5887EE8D534}" dt="2020-04-25T21:08:22.781" v="367"/>
          <ac:spMkLst>
            <pc:docMk/>
            <pc:sldMk cId="465021443" sldId="262"/>
            <ac:spMk id="2" creationId="{69BA8E25-D5AD-4DB9-964D-2982384425CB}"/>
          </ac:spMkLst>
        </pc:spChg>
        <pc:spChg chg="mod">
          <ac:chgData name="Keith Miller" userId="S::keith.miller@kapiticoast.govt.nz::d377e452-56ef-4d89-b57b-4e678f352beb" providerId="AD" clId="Web-{69A27A06-A714-32E4-4978-F5887EE8D534}" dt="2020-04-26T23:02:48.583" v="1224"/>
          <ac:spMkLst>
            <pc:docMk/>
            <pc:sldMk cId="465021443" sldId="262"/>
            <ac:spMk id="5" creationId="{A064FEC7-F896-4C0B-B969-90464E4842F5}"/>
          </ac:spMkLst>
        </pc:spChg>
        <pc:spChg chg="add del mod">
          <ac:chgData name="Keith Miller" userId="S::keith.miller@kapiticoast.govt.nz::d377e452-56ef-4d89-b57b-4e678f352beb" providerId="AD" clId="Web-{69A27A06-A714-32E4-4978-F5887EE8D534}" dt="2020-04-26T22:57:40.738" v="1196"/>
          <ac:spMkLst>
            <pc:docMk/>
            <pc:sldMk cId="465021443" sldId="262"/>
            <ac:spMk id="9" creationId="{0F67EFA1-DD55-4434-8E5D-0C6F67CCB869}"/>
          </ac:spMkLst>
        </pc:spChg>
        <pc:spChg chg="add del mod">
          <ac:chgData name="Keith Miller" userId="S::keith.miller@kapiticoast.govt.nz::d377e452-56ef-4d89-b57b-4e678f352beb" providerId="AD" clId="Web-{69A27A06-A714-32E4-4978-F5887EE8D534}" dt="2020-04-26T23:02:48.443" v="1223"/>
          <ac:spMkLst>
            <pc:docMk/>
            <pc:sldMk cId="465021443" sldId="262"/>
            <ac:spMk id="12" creationId="{423B34DA-1B2F-403C-88DA-BD26B1C52710}"/>
          </ac:spMkLst>
        </pc:spChg>
        <pc:picChg chg="add del mod">
          <ac:chgData name="Keith Miller" userId="S::keith.miller@kapiticoast.govt.nz::d377e452-56ef-4d89-b57b-4e678f352beb" providerId="AD" clId="Web-{69A27A06-A714-32E4-4978-F5887EE8D534}" dt="2020-04-26T22:54:17.252" v="1174"/>
          <ac:picMkLst>
            <pc:docMk/>
            <pc:sldMk cId="465021443" sldId="262"/>
            <ac:picMk id="2" creationId="{CAE3D1BD-FE6A-4310-8AD1-04AF8B6A47FD}"/>
          </ac:picMkLst>
        </pc:picChg>
        <pc:picChg chg="add del mod">
          <ac:chgData name="Keith Miller" userId="S::keith.miller@kapiticoast.govt.nz::d377e452-56ef-4d89-b57b-4e678f352beb" providerId="AD" clId="Web-{69A27A06-A714-32E4-4978-F5887EE8D534}" dt="2020-04-26T22:57:41.519" v="1197"/>
          <ac:picMkLst>
            <pc:docMk/>
            <pc:sldMk cId="465021443" sldId="262"/>
            <ac:picMk id="3" creationId="{9CF4D19B-88F9-40EC-B2D1-5EB935CEB76D}"/>
          </ac:picMkLst>
        </pc:picChg>
        <pc:picChg chg="add del mod ord">
          <ac:chgData name="Keith Miller" userId="S::keith.miller@kapiticoast.govt.nz::d377e452-56ef-4d89-b57b-4e678f352beb" providerId="AD" clId="Web-{69A27A06-A714-32E4-4978-F5887EE8D534}" dt="2020-04-26T22:54:14.424" v="1173"/>
          <ac:picMkLst>
            <pc:docMk/>
            <pc:sldMk cId="465021443" sldId="262"/>
            <ac:picMk id="6" creationId="{2F2B3FF5-E707-452F-B7EC-343ADFC6ED59}"/>
          </ac:picMkLst>
        </pc:picChg>
        <pc:picChg chg="add del mod">
          <ac:chgData name="Keith Miller" userId="S::keith.miller@kapiticoast.govt.nz::d377e452-56ef-4d89-b57b-4e678f352beb" providerId="AD" clId="Web-{69A27A06-A714-32E4-4978-F5887EE8D534}" dt="2020-04-25T21:08:45.188" v="371"/>
          <ac:picMkLst>
            <pc:docMk/>
            <pc:sldMk cId="465021443" sldId="262"/>
            <ac:picMk id="7" creationId="{1B28EB13-8E1A-44C0-A039-29F584CE1D65}"/>
          </ac:picMkLst>
        </pc:picChg>
        <pc:picChg chg="add mod">
          <ac:chgData name="Keith Miller" userId="S::keith.miller@kapiticoast.govt.nz::d377e452-56ef-4d89-b57b-4e678f352beb" providerId="AD" clId="Web-{69A27A06-A714-32E4-4978-F5887EE8D534}" dt="2020-04-26T23:02:58.834" v="1226" actId="1076"/>
          <ac:picMkLst>
            <pc:docMk/>
            <pc:sldMk cId="465021443" sldId="262"/>
            <ac:picMk id="7" creationId="{9F1D0F1B-A24B-400C-8F7B-D3995FC6ABF0}"/>
          </ac:picMkLst>
        </pc:picChg>
      </pc:sldChg>
      <pc:sldChg chg="addSp delSp modSp del">
        <pc:chgData name="Keith Miller" userId="S::keith.miller@kapiticoast.govt.nz::d377e452-56ef-4d89-b57b-4e678f352beb" providerId="AD" clId="Web-{69A27A06-A714-32E4-4978-F5887EE8D534}" dt="2020-04-25T22:03:47.801" v="1126"/>
        <pc:sldMkLst>
          <pc:docMk/>
          <pc:sldMk cId="1797304117" sldId="263"/>
        </pc:sldMkLst>
        <pc:spChg chg="mod">
          <ac:chgData name="Keith Miller" userId="S::keith.miller@kapiticoast.govt.nz::d377e452-56ef-4d89-b57b-4e678f352beb" providerId="AD" clId="Web-{69A27A06-A714-32E4-4978-F5887EE8D534}" dt="2020-04-25T22:02:59.239" v="1114" actId="1076"/>
          <ac:spMkLst>
            <pc:docMk/>
            <pc:sldMk cId="1797304117" sldId="263"/>
            <ac:spMk id="2" creationId="{00000000-0000-0000-0000-000000000000}"/>
          </ac:spMkLst>
        </pc:spChg>
        <pc:spChg chg="del">
          <ac:chgData name="Keith Miller" userId="S::keith.miller@kapiticoast.govt.nz::d377e452-56ef-4d89-b57b-4e678f352beb" providerId="AD" clId="Web-{69A27A06-A714-32E4-4978-F5887EE8D534}" dt="2020-04-25T22:02:50.520" v="1113"/>
          <ac:spMkLst>
            <pc:docMk/>
            <pc:sldMk cId="1797304117" sldId="263"/>
            <ac:spMk id="4" creationId="{00000000-0000-0000-0000-000000000000}"/>
          </ac:spMkLst>
        </pc:spChg>
        <pc:spChg chg="add mod">
          <ac:chgData name="Keith Miller" userId="S::keith.miller@kapiticoast.govt.nz::d377e452-56ef-4d89-b57b-4e678f352beb" providerId="AD" clId="Web-{69A27A06-A714-32E4-4978-F5887EE8D534}" dt="2020-04-25T22:03:23.989" v="1120"/>
          <ac:spMkLst>
            <pc:docMk/>
            <pc:sldMk cId="1797304117" sldId="263"/>
            <ac:spMk id="5" creationId="{EE4E0F03-40B0-4BF0-822D-2AA0FBC18108}"/>
          </ac:spMkLst>
        </pc:spChg>
        <pc:spChg chg="del mod">
          <ac:chgData name="Keith Miller" userId="S::keith.miller@kapiticoast.govt.nz::d377e452-56ef-4d89-b57b-4e678f352beb" providerId="AD" clId="Web-{69A27A06-A714-32E4-4978-F5887EE8D534}" dt="2020-04-25T22:03:23.989" v="1120"/>
          <ac:spMkLst>
            <pc:docMk/>
            <pc:sldMk cId="1797304117" sldId="263"/>
            <ac:spMk id="6" creationId="{00000000-0000-0000-0000-000000000000}"/>
          </ac:spMkLst>
        </pc:spChg>
      </pc:sldChg>
      <pc:sldChg chg="addSp modSp ord">
        <pc:chgData name="Keith Miller" userId="S::keith.miller@kapiticoast.govt.nz::d377e452-56ef-4d89-b57b-4e678f352beb" providerId="AD" clId="Web-{69A27A06-A714-32E4-4978-F5887EE8D534}" dt="2020-04-26T23:05:31.053" v="1276" actId="14100"/>
        <pc:sldMkLst>
          <pc:docMk/>
          <pc:sldMk cId="223730991" sldId="268"/>
        </pc:sldMkLst>
        <pc:spChg chg="mod">
          <ac:chgData name="Keith Miller" userId="S::keith.miller@kapiticoast.govt.nz::d377e452-56ef-4d89-b57b-4e678f352beb" providerId="AD" clId="Web-{69A27A06-A714-32E4-4978-F5887EE8D534}" dt="2020-04-25T21:59:28.599" v="936" actId="20577"/>
          <ac:spMkLst>
            <pc:docMk/>
            <pc:sldMk cId="223730991" sldId="268"/>
            <ac:spMk id="2" creationId="{00000000-0000-0000-0000-000000000000}"/>
          </ac:spMkLst>
        </pc:spChg>
        <pc:spChg chg="add mod">
          <ac:chgData name="Keith Miller" userId="S::keith.miller@kapiticoast.govt.nz::d377e452-56ef-4d89-b57b-4e678f352beb" providerId="AD" clId="Web-{69A27A06-A714-32E4-4978-F5887EE8D534}" dt="2020-04-26T23:05:31.053" v="1276" actId="14100"/>
          <ac:spMkLst>
            <pc:docMk/>
            <pc:sldMk cId="223730991" sldId="268"/>
            <ac:spMk id="3" creationId="{9FF9B040-F286-42E5-868F-2A6848772AAC}"/>
          </ac:spMkLst>
        </pc:spChg>
        <pc:spChg chg="mod">
          <ac:chgData name="Keith Miller" userId="S::keith.miller@kapiticoast.govt.nz::d377e452-56ef-4d89-b57b-4e678f352beb" providerId="AD" clId="Web-{69A27A06-A714-32E4-4978-F5887EE8D534}" dt="2020-04-25T21:59:50.661" v="939" actId="1076"/>
          <ac:spMkLst>
            <pc:docMk/>
            <pc:sldMk cId="223730991" sldId="268"/>
            <ac:spMk id="5" creationId="{00000000-0000-0000-0000-000000000000}"/>
          </ac:spMkLst>
        </pc:spChg>
      </pc:sldChg>
      <pc:sldChg chg="addSp delSp modSp">
        <pc:chgData name="Keith Miller" userId="S::keith.miller@kapiticoast.govt.nz::d377e452-56ef-4d89-b57b-4e678f352beb" providerId="AD" clId="Web-{69A27A06-A714-32E4-4978-F5887EE8D534}" dt="2020-04-25T21:51:00.366" v="769" actId="20577"/>
        <pc:sldMkLst>
          <pc:docMk/>
          <pc:sldMk cId="1989555738" sldId="269"/>
        </pc:sldMkLst>
        <pc:spChg chg="mod">
          <ac:chgData name="Keith Miller" userId="S::keith.miller@kapiticoast.govt.nz::d377e452-56ef-4d89-b57b-4e678f352beb" providerId="AD" clId="Web-{69A27A06-A714-32E4-4978-F5887EE8D534}" dt="2020-04-25T20:38:36.402" v="73" actId="14100"/>
          <ac:spMkLst>
            <pc:docMk/>
            <pc:sldMk cId="1989555738" sldId="269"/>
            <ac:spMk id="6" creationId="{00000000-0000-0000-0000-000000000000}"/>
          </ac:spMkLst>
        </pc:spChg>
        <pc:spChg chg="add del mod">
          <ac:chgData name="Keith Miller" userId="S::keith.miller@kapiticoast.govt.nz::d377e452-56ef-4d89-b57b-4e678f352beb" providerId="AD" clId="Web-{69A27A06-A714-32E4-4978-F5887EE8D534}" dt="2020-04-25T20:36:13.887" v="4"/>
          <ac:spMkLst>
            <pc:docMk/>
            <pc:sldMk cId="1989555738" sldId="269"/>
            <ac:spMk id="13" creationId="{92F87CDE-674E-4DA7-9A9C-CF720E1C3BA4}"/>
          </ac:spMkLst>
        </pc:spChg>
        <pc:spChg chg="add mod">
          <ac:chgData name="Keith Miller" userId="S::keith.miller@kapiticoast.govt.nz::d377e452-56ef-4d89-b57b-4e678f352beb" providerId="AD" clId="Web-{69A27A06-A714-32E4-4978-F5887EE8D534}" dt="2020-04-25T20:39:23.073" v="83" actId="1076"/>
          <ac:spMkLst>
            <pc:docMk/>
            <pc:sldMk cId="1989555738" sldId="269"/>
            <ac:spMk id="21" creationId="{91E6EDA1-07F5-451F-8807-A5C537868116}"/>
          </ac:spMkLst>
        </pc:spChg>
        <pc:spChg chg="add mod">
          <ac:chgData name="Keith Miller" userId="S::keith.miller@kapiticoast.govt.nz::d377e452-56ef-4d89-b57b-4e678f352beb" providerId="AD" clId="Web-{69A27A06-A714-32E4-4978-F5887EE8D534}" dt="2020-04-25T21:51:00.366" v="769" actId="20577"/>
          <ac:spMkLst>
            <pc:docMk/>
            <pc:sldMk cId="1989555738" sldId="269"/>
            <ac:spMk id="23" creationId="{EF44C177-7F68-43C9-A24C-C4392EAE58F3}"/>
          </ac:spMkLst>
        </pc:spChg>
        <pc:graphicFrameChg chg="del">
          <ac:chgData name="Keith Miller" userId="S::keith.miller@kapiticoast.govt.nz::d377e452-56ef-4d89-b57b-4e678f352beb" providerId="AD" clId="Web-{69A27A06-A714-32E4-4978-F5887EE8D534}" dt="2020-04-25T20:35:37.325" v="1"/>
          <ac:graphicFrameMkLst>
            <pc:docMk/>
            <pc:sldMk cId="1989555738" sldId="269"/>
            <ac:graphicFrameMk id="4" creationId="{00000000-0000-0000-0000-000000000000}"/>
          </ac:graphicFrameMkLst>
        </pc:graphicFrameChg>
        <pc:picChg chg="add del">
          <ac:chgData name="Keith Miller" userId="S::keith.miller@kapiticoast.govt.nz::d377e452-56ef-4d89-b57b-4e678f352beb" providerId="AD" clId="Web-{69A27A06-A714-32E4-4978-F5887EE8D534}" dt="2020-04-25T20:35:52.512" v="3"/>
          <ac:picMkLst>
            <pc:docMk/>
            <pc:sldMk cId="1989555738" sldId="269"/>
            <ac:picMk id="15" creationId="{EADA5086-BB22-487B-972F-40CB320AE7E6}"/>
          </ac:picMkLst>
        </pc:picChg>
        <pc:picChg chg="add mod ord">
          <ac:chgData name="Keith Miller" userId="S::keith.miller@kapiticoast.govt.nz::d377e452-56ef-4d89-b57b-4e678f352beb" providerId="AD" clId="Web-{69A27A06-A714-32E4-4978-F5887EE8D534}" dt="2020-04-25T20:39:28.792" v="84" actId="1076"/>
          <ac:picMkLst>
            <pc:docMk/>
            <pc:sldMk cId="1989555738" sldId="269"/>
            <ac:picMk id="16" creationId="{E4E13CE1-6085-45D8-A77C-44E0906F4972}"/>
          </ac:picMkLst>
        </pc:picChg>
        <pc:picChg chg="add mod">
          <ac:chgData name="Keith Miller" userId="S::keith.miller@kapiticoast.govt.nz::d377e452-56ef-4d89-b57b-4e678f352beb" providerId="AD" clId="Web-{69A27A06-A714-32E4-4978-F5887EE8D534}" dt="2020-04-25T20:45:06.681" v="299" actId="1076"/>
          <ac:picMkLst>
            <pc:docMk/>
            <pc:sldMk cId="1989555738" sldId="269"/>
            <ac:picMk id="19" creationId="{7F449B61-BC6D-4DA8-9EE2-19D60E45ED3D}"/>
          </ac:picMkLst>
        </pc:picChg>
      </pc:sldChg>
      <pc:sldChg chg="modSp">
        <pc:chgData name="Keith Miller" userId="S::keith.miller@kapiticoast.govt.nz::d377e452-56ef-4d89-b57b-4e678f352beb" providerId="AD" clId="Web-{69A27A06-A714-32E4-4978-F5887EE8D534}" dt="2020-04-25T20:35:00.263" v="0"/>
        <pc:sldMkLst>
          <pc:docMk/>
          <pc:sldMk cId="4015974490" sldId="271"/>
        </pc:sldMkLst>
        <pc:picChg chg="mod">
          <ac:chgData name="Keith Miller" userId="S::keith.miller@kapiticoast.govt.nz::d377e452-56ef-4d89-b57b-4e678f352beb" providerId="AD" clId="Web-{69A27A06-A714-32E4-4978-F5887EE8D534}" dt="2020-04-25T20:35:00.263" v="0"/>
          <ac:picMkLst>
            <pc:docMk/>
            <pc:sldMk cId="4015974490" sldId="271"/>
            <ac:picMk id="4" creationId="{787441A8-BD48-4E8D-8136-F274C578DF7C}"/>
          </ac:picMkLst>
        </pc:picChg>
      </pc:sldChg>
      <pc:sldChg chg="addSp delSp modSp add mod ord replId modClrScheme chgLayout">
        <pc:chgData name="Keith Miller" userId="S::keith.miller@kapiticoast.govt.nz::d377e452-56ef-4d89-b57b-4e678f352beb" providerId="AD" clId="Web-{69A27A06-A714-32E4-4978-F5887EE8D534}" dt="2020-04-26T23:04:39.256" v="1255" actId="14100"/>
        <pc:sldMkLst>
          <pc:docMk/>
          <pc:sldMk cId="2048337934" sldId="272"/>
        </pc:sldMkLst>
        <pc:spChg chg="mod">
          <ac:chgData name="Keith Miller" userId="S::keith.miller@kapiticoast.govt.nz::d377e452-56ef-4d89-b57b-4e678f352beb" providerId="AD" clId="Web-{69A27A06-A714-32E4-4978-F5887EE8D534}" dt="2020-04-26T23:03:58.365" v="1228" actId="14100"/>
          <ac:spMkLst>
            <pc:docMk/>
            <pc:sldMk cId="2048337934" sldId="272"/>
            <ac:spMk id="2" creationId="{00000000-0000-0000-0000-000000000000}"/>
          </ac:spMkLst>
        </pc:spChg>
        <pc:spChg chg="add mod">
          <ac:chgData name="Keith Miller" userId="S::keith.miller@kapiticoast.govt.nz::d377e452-56ef-4d89-b57b-4e678f352beb" providerId="AD" clId="Web-{69A27A06-A714-32E4-4978-F5887EE8D534}" dt="2020-04-26T23:04:12.397" v="1248" actId="14100"/>
          <ac:spMkLst>
            <pc:docMk/>
            <pc:sldMk cId="2048337934" sldId="272"/>
            <ac:spMk id="4" creationId="{CF77BC61-78D1-47BC-8A53-8D7D3A32D0DA}"/>
          </ac:spMkLst>
        </pc:spChg>
        <pc:spChg chg="mod ord">
          <ac:chgData name="Keith Miller" userId="S::keith.miller@kapiticoast.govt.nz::d377e452-56ef-4d89-b57b-4e678f352beb" providerId="AD" clId="Web-{69A27A06-A714-32E4-4978-F5887EE8D534}" dt="2020-04-26T23:01:39.458" v="1221"/>
          <ac:spMkLst>
            <pc:docMk/>
            <pc:sldMk cId="2048337934" sldId="272"/>
            <ac:spMk id="5" creationId="{00000000-0000-0000-0000-000000000000}"/>
          </ac:spMkLst>
        </pc:spChg>
        <pc:spChg chg="add del mod">
          <ac:chgData name="Keith Miller" userId="S::keith.miller@kapiticoast.govt.nz::d377e452-56ef-4d89-b57b-4e678f352beb" providerId="AD" clId="Web-{69A27A06-A714-32E4-4978-F5887EE8D534}" dt="2020-04-26T23:01:39.427" v="1220"/>
          <ac:spMkLst>
            <pc:docMk/>
            <pc:sldMk cId="2048337934" sldId="272"/>
            <ac:spMk id="10" creationId="{C5D32AD8-C56A-4057-BE6E-0B94202DFACF}"/>
          </ac:spMkLst>
        </pc:spChg>
        <pc:spChg chg="add del mod">
          <ac:chgData name="Keith Miller" userId="S::keith.miller@kapiticoast.govt.nz::d377e452-56ef-4d89-b57b-4e678f352beb" providerId="AD" clId="Web-{69A27A06-A714-32E4-4978-F5887EE8D534}" dt="2020-04-26T23:01:39.427" v="1220"/>
          <ac:spMkLst>
            <pc:docMk/>
            <pc:sldMk cId="2048337934" sldId="272"/>
            <ac:spMk id="12" creationId="{27FD3184-90E2-4BB8-A528-2E7061104CFF}"/>
          </ac:spMkLst>
        </pc:spChg>
        <pc:picChg chg="add del mod">
          <ac:chgData name="Keith Miller" userId="S::keith.miller@kapiticoast.govt.nz::d377e452-56ef-4d89-b57b-4e678f352beb" providerId="AD" clId="Web-{69A27A06-A714-32E4-4978-F5887EE8D534}" dt="2020-04-26T23:03:50.506" v="1227"/>
          <ac:picMkLst>
            <pc:docMk/>
            <pc:sldMk cId="2048337934" sldId="272"/>
            <ac:picMk id="3" creationId="{CB90356E-62DC-4C42-9767-D7F727001C40}"/>
          </ac:picMkLst>
        </pc:picChg>
        <pc:picChg chg="add mod">
          <ac:chgData name="Keith Miller" userId="S::keith.miller@kapiticoast.govt.nz::d377e452-56ef-4d89-b57b-4e678f352beb" providerId="AD" clId="Web-{69A27A06-A714-32E4-4978-F5887EE8D534}" dt="2020-04-26T23:04:39.256" v="1255" actId="14100"/>
          <ac:picMkLst>
            <pc:docMk/>
            <pc:sldMk cId="2048337934" sldId="272"/>
            <ac:picMk id="6" creationId="{8235C5BE-CBA3-401C-9530-30800EEC9167}"/>
          </ac:picMkLst>
        </pc:picChg>
      </pc:sldChg>
      <pc:sldChg chg="addSp delSp modSp add del replId">
        <pc:chgData name="Keith Miller" userId="S::keith.miller@kapiticoast.govt.nz::d377e452-56ef-4d89-b57b-4e678f352beb" providerId="AD" clId="Web-{69A27A06-A714-32E4-4978-F5887EE8D534}" dt="2020-04-25T21:50:32.100" v="723"/>
        <pc:sldMkLst>
          <pc:docMk/>
          <pc:sldMk cId="499138832" sldId="273"/>
        </pc:sldMkLst>
        <pc:spChg chg="mod">
          <ac:chgData name="Keith Miller" userId="S::keith.miller@kapiticoast.govt.nz::d377e452-56ef-4d89-b57b-4e678f352beb" providerId="AD" clId="Web-{69A27A06-A714-32E4-4978-F5887EE8D534}" dt="2020-04-25T21:49:11.601" v="701" actId="20577"/>
          <ac:spMkLst>
            <pc:docMk/>
            <pc:sldMk cId="499138832" sldId="273"/>
            <ac:spMk id="2" creationId="{00000000-0000-0000-0000-000000000000}"/>
          </ac:spMkLst>
        </pc:spChg>
        <pc:spChg chg="add del mod">
          <ac:chgData name="Keith Miller" userId="S::keith.miller@kapiticoast.govt.nz::d377e452-56ef-4d89-b57b-4e678f352beb" providerId="AD" clId="Web-{69A27A06-A714-32E4-4978-F5887EE8D534}" dt="2020-04-25T21:49:35.163" v="708"/>
          <ac:spMkLst>
            <pc:docMk/>
            <pc:sldMk cId="499138832" sldId="273"/>
            <ac:spMk id="4" creationId="{84BB6E79-4935-4144-BC26-003D49280F2D}"/>
          </ac:spMkLst>
        </pc:spChg>
        <pc:spChg chg="del">
          <ac:chgData name="Keith Miller" userId="S::keith.miller@kapiticoast.govt.nz::d377e452-56ef-4d89-b57b-4e678f352beb" providerId="AD" clId="Web-{69A27A06-A714-32E4-4978-F5887EE8D534}" dt="2020-04-25T21:49:23.882" v="705"/>
          <ac:spMkLst>
            <pc:docMk/>
            <pc:sldMk cId="499138832" sldId="273"/>
            <ac:spMk id="6" creationId="{00000000-0000-0000-0000-000000000000}"/>
          </ac:spMkLst>
        </pc:spChg>
        <pc:spChg chg="add mod">
          <ac:chgData name="Keith Miller" userId="S::keith.miller@kapiticoast.govt.nz::d377e452-56ef-4d89-b57b-4e678f352beb" providerId="AD" clId="Web-{69A27A06-A714-32E4-4978-F5887EE8D534}" dt="2020-04-25T21:50:16.663" v="720" actId="20577"/>
          <ac:spMkLst>
            <pc:docMk/>
            <pc:sldMk cId="499138832" sldId="273"/>
            <ac:spMk id="7" creationId="{9F59C593-8514-4669-B853-6737F92964AB}"/>
          </ac:spMkLst>
        </pc:spChg>
        <pc:spChg chg="del">
          <ac:chgData name="Keith Miller" userId="S::keith.miller@kapiticoast.govt.nz::d377e452-56ef-4d89-b57b-4e678f352beb" providerId="AD" clId="Web-{69A27A06-A714-32E4-4978-F5887EE8D534}" dt="2020-04-25T21:49:40.210" v="709"/>
          <ac:spMkLst>
            <pc:docMk/>
            <pc:sldMk cId="499138832" sldId="273"/>
            <ac:spMk id="21" creationId="{91E6EDA1-07F5-451F-8807-A5C537868116}"/>
          </ac:spMkLst>
        </pc:spChg>
        <pc:spChg chg="del mod">
          <ac:chgData name="Keith Miller" userId="S::keith.miller@kapiticoast.govt.nz::d377e452-56ef-4d89-b57b-4e678f352beb" providerId="AD" clId="Web-{69A27A06-A714-32E4-4978-F5887EE8D534}" dt="2020-04-25T21:50:01.350" v="714"/>
          <ac:spMkLst>
            <pc:docMk/>
            <pc:sldMk cId="499138832" sldId="273"/>
            <ac:spMk id="23" creationId="{EF44C177-7F68-43C9-A24C-C4392EAE58F3}"/>
          </ac:spMkLst>
        </pc:spChg>
        <pc:picChg chg="del">
          <ac:chgData name="Keith Miller" userId="S::keith.miller@kapiticoast.govt.nz::d377e452-56ef-4d89-b57b-4e678f352beb" providerId="AD" clId="Web-{69A27A06-A714-32E4-4978-F5887EE8D534}" dt="2020-04-25T21:49:29.601" v="706"/>
          <ac:picMkLst>
            <pc:docMk/>
            <pc:sldMk cId="499138832" sldId="273"/>
            <ac:picMk id="16" creationId="{E4E13CE1-6085-45D8-A77C-44E0906F4972}"/>
          </ac:picMkLst>
        </pc:picChg>
        <pc:picChg chg="del">
          <ac:chgData name="Keith Miller" userId="S::keith.miller@kapiticoast.govt.nz::d377e452-56ef-4d89-b57b-4e678f352beb" providerId="AD" clId="Web-{69A27A06-A714-32E4-4978-F5887EE8D534}" dt="2020-04-25T21:49:19.444" v="704"/>
          <ac:picMkLst>
            <pc:docMk/>
            <pc:sldMk cId="499138832" sldId="273"/>
            <ac:picMk id="19" creationId="{7F449B61-BC6D-4DA8-9EE2-19D60E45ED3D}"/>
          </ac:picMkLst>
        </pc:picChg>
      </pc:sldChg>
      <pc:sldChg chg="modSp add ord replId">
        <pc:chgData name="Keith Miller" userId="S::keith.miller@kapiticoast.govt.nz::d377e452-56ef-4d89-b57b-4e678f352beb" providerId="AD" clId="Web-{69A27A06-A714-32E4-4978-F5887EE8D534}" dt="2020-04-25T22:09:44.191" v="1160" actId="20577"/>
        <pc:sldMkLst>
          <pc:docMk/>
          <pc:sldMk cId="4135538560" sldId="273"/>
        </pc:sldMkLst>
        <pc:spChg chg="mod">
          <ac:chgData name="Keith Miller" userId="S::keith.miller@kapiticoast.govt.nz::d377e452-56ef-4d89-b57b-4e678f352beb" providerId="AD" clId="Web-{69A27A06-A714-32E4-4978-F5887EE8D534}" dt="2020-04-25T21:52:29.366" v="787" actId="20577"/>
          <ac:spMkLst>
            <pc:docMk/>
            <pc:sldMk cId="4135538560" sldId="273"/>
            <ac:spMk id="2" creationId="{00000000-0000-0000-0000-000000000000}"/>
          </ac:spMkLst>
        </pc:spChg>
        <pc:spChg chg="mod">
          <ac:chgData name="Keith Miller" userId="S::keith.miller@kapiticoast.govt.nz::d377e452-56ef-4d89-b57b-4e678f352beb" providerId="AD" clId="Web-{69A27A06-A714-32E4-4978-F5887EE8D534}" dt="2020-04-25T22:09:44.191" v="1160" actId="20577"/>
          <ac:spMkLst>
            <pc:docMk/>
            <pc:sldMk cId="4135538560" sldId="273"/>
            <ac:spMk id="5" creationId="{00000000-0000-0000-0000-000000000000}"/>
          </ac:spMkLst>
        </pc:spChg>
      </pc:sldChg>
      <pc:sldChg chg="delSp modSp add del ord replId">
        <pc:chgData name="Keith Miller" userId="S::keith.miller@kapiticoast.govt.nz::d377e452-56ef-4d89-b57b-4e678f352beb" providerId="AD" clId="Web-{69A27A06-A714-32E4-4978-F5887EE8D534}" dt="2020-04-26T23:04:58.709" v="1256"/>
        <pc:sldMkLst>
          <pc:docMk/>
          <pc:sldMk cId="2035881518" sldId="274"/>
        </pc:sldMkLst>
        <pc:spChg chg="mod">
          <ac:chgData name="Keith Miller" userId="S::keith.miller@kapiticoast.govt.nz::d377e452-56ef-4d89-b57b-4e678f352beb" providerId="AD" clId="Web-{69A27A06-A714-32E4-4978-F5887EE8D534}" dt="2020-04-26T22:57:24.394" v="1194" actId="20577"/>
          <ac:spMkLst>
            <pc:docMk/>
            <pc:sldMk cId="2035881518" sldId="274"/>
            <ac:spMk id="5" creationId="{A064FEC7-F896-4C0B-B969-90464E4842F5}"/>
          </ac:spMkLst>
        </pc:spChg>
        <pc:spChg chg="del">
          <ac:chgData name="Keith Miller" userId="S::keith.miller@kapiticoast.govt.nz::d377e452-56ef-4d89-b57b-4e678f352beb" providerId="AD" clId="Web-{69A27A06-A714-32E4-4978-F5887EE8D534}" dt="2020-04-26T22:57:20.284" v="1193"/>
          <ac:spMkLst>
            <pc:docMk/>
            <pc:sldMk cId="2035881518" sldId="274"/>
            <ac:spMk id="9" creationId="{0F67EFA1-DD55-4434-8E5D-0C6F67CCB869}"/>
          </ac:spMkLst>
        </pc:spChg>
        <pc:picChg chg="del mod">
          <ac:chgData name="Keith Miller" userId="S::keith.miller@kapiticoast.govt.nz::d377e452-56ef-4d89-b57b-4e678f352beb" providerId="AD" clId="Web-{69A27A06-A714-32E4-4978-F5887EE8D534}" dt="2020-04-26T23:04:16.631" v="1249"/>
          <ac:picMkLst>
            <pc:docMk/>
            <pc:sldMk cId="2035881518" sldId="274"/>
            <ac:picMk id="3" creationId="{9CF4D19B-88F9-40EC-B2D1-5EB935CEB76D}"/>
          </ac:picMkLst>
        </pc:picChg>
        <pc:picChg chg="del">
          <ac:chgData name="Keith Miller" userId="S::keith.miller@kapiticoast.govt.nz::d377e452-56ef-4d89-b57b-4e678f352beb" providerId="AD" clId="Web-{69A27A06-A714-32E4-4978-F5887EE8D534}" dt="2020-04-26T22:57:08.456" v="1191"/>
          <ac:picMkLst>
            <pc:docMk/>
            <pc:sldMk cId="2035881518" sldId="274"/>
            <ac:picMk id="7" creationId="{9F1D0F1B-A24B-400C-8F7B-D3995FC6ABF0}"/>
          </ac:picMkLst>
        </pc:picChg>
      </pc:sldChg>
      <pc:sldChg chg="addSp delSp modSp new del">
        <pc:chgData name="Keith Miller" userId="S::keith.miller@kapiticoast.govt.nz::d377e452-56ef-4d89-b57b-4e678f352beb" providerId="AD" clId="Web-{69A27A06-A714-32E4-4978-F5887EE8D534}" dt="2020-04-26T23:01:00.442" v="1218"/>
        <pc:sldMkLst>
          <pc:docMk/>
          <pc:sldMk cId="2352071620" sldId="275"/>
        </pc:sldMkLst>
        <pc:spChg chg="del">
          <ac:chgData name="Keith Miller" userId="S::keith.miller@kapiticoast.govt.nz::d377e452-56ef-4d89-b57b-4e678f352beb" providerId="AD" clId="Web-{69A27A06-A714-32E4-4978-F5887EE8D534}" dt="2020-04-26T23:00:34.489" v="1214"/>
          <ac:spMkLst>
            <pc:docMk/>
            <pc:sldMk cId="2352071620" sldId="275"/>
            <ac:spMk id="2" creationId="{C6EB1797-0255-4D84-8F16-ED4A6CD79C7C}"/>
          </ac:spMkLst>
        </pc:spChg>
        <pc:spChg chg="del">
          <ac:chgData name="Keith Miller" userId="S::keith.miller@kapiticoast.govt.nz::d377e452-56ef-4d89-b57b-4e678f352beb" providerId="AD" clId="Web-{69A27A06-A714-32E4-4978-F5887EE8D534}" dt="2020-04-26T23:00:44.661" v="1216"/>
          <ac:spMkLst>
            <pc:docMk/>
            <pc:sldMk cId="2352071620" sldId="275"/>
            <ac:spMk id="3" creationId="{F8C47A7D-8E88-43A6-89E7-93A8D34FC307}"/>
          </ac:spMkLst>
        </pc:spChg>
        <pc:spChg chg="del">
          <ac:chgData name="Keith Miller" userId="S::keith.miller@kapiticoast.govt.nz::d377e452-56ef-4d89-b57b-4e678f352beb" providerId="AD" clId="Web-{69A27A06-A714-32E4-4978-F5887EE8D534}" dt="2020-04-26T23:00:37.770" v="1215"/>
          <ac:spMkLst>
            <pc:docMk/>
            <pc:sldMk cId="2352071620" sldId="275"/>
            <ac:spMk id="4" creationId="{48D11668-2AC9-41F1-B79D-55EFB025C088}"/>
          </ac:spMkLst>
        </pc:spChg>
        <pc:spChg chg="add del">
          <ac:chgData name="Keith Miller" userId="S::keith.miller@kapiticoast.govt.nz::d377e452-56ef-4d89-b57b-4e678f352beb" providerId="AD" clId="Web-{69A27A06-A714-32E4-4978-F5887EE8D534}" dt="2020-04-26T23:00:29.895" v="1213"/>
          <ac:spMkLst>
            <pc:docMk/>
            <pc:sldMk cId="2352071620" sldId="275"/>
            <ac:spMk id="6" creationId="{114149EA-D5C8-466B-B9B6-12E782E194BD}"/>
          </ac:spMkLst>
        </pc:spChg>
        <pc:spChg chg="add del mod">
          <ac:chgData name="Keith Miller" userId="S::keith.miller@kapiticoast.govt.nz::d377e452-56ef-4d89-b57b-4e678f352beb" providerId="AD" clId="Web-{69A27A06-A714-32E4-4978-F5887EE8D534}" dt="2020-04-26T23:00:52.817" v="1217" actId="1076"/>
          <ac:spMkLst>
            <pc:docMk/>
            <pc:sldMk cId="2352071620" sldId="275"/>
            <ac:spMk id="8" creationId="{36937FD3-7FFA-4D60-8D49-E69041F68790}"/>
          </ac:spMkLst>
        </pc:spChg>
        <pc:picChg chg="add del mod">
          <ac:chgData name="Keith Miller" userId="S::keith.miller@kapiticoast.govt.nz::d377e452-56ef-4d89-b57b-4e678f352beb" providerId="AD" clId="Web-{69A27A06-A714-32E4-4978-F5887EE8D534}" dt="2020-04-26T23:00:24.051" v="1211" actId="1076"/>
          <ac:picMkLst>
            <pc:docMk/>
            <pc:sldMk cId="2352071620" sldId="275"/>
            <ac:picMk id="10" creationId="{5A3DEB3F-67E2-4A58-B1DA-5CD17C1A6E1D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4/29/2020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jpeg>
</file>

<file path=ppt/media/image12.png>
</file>

<file path=ppt/media/image13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4/29/2020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t>Click to edit Master subtitle style</a:t>
            </a:r>
          </a:p>
        </p:txBody>
      </p:sp>
      <p:grpSp>
        <p:nvGrpSpPr>
          <p:cNvPr id="256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4/29/2020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4/29/2020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4/29/2020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frame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frame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/>
              <a:pPr/>
              <a:t>4/29/2020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ArcGIS Enterprise</a:t>
            </a:r>
            <a:br>
              <a:rPr lang="en-US"/>
            </a:br>
            <a:r>
              <a:rPr lang="en-US"/>
              <a:t>Monitoring Dashboard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(or how to see a bit of what's going on under the hood)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Gotchas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8774012" cy="4267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Have to use feature services rather than data tables</a:t>
            </a:r>
            <a:endParaRPr lang="en-US"/>
          </a:p>
          <a:p>
            <a:pPr marL="575945" lvl="1"/>
            <a:r>
              <a:rPr lang="en-US">
                <a:ea typeface="+mn-lt"/>
                <a:cs typeface="+mn-lt"/>
              </a:rPr>
              <a:t> even though no geographic component to dashboard data</a:t>
            </a:r>
            <a:br>
              <a:rPr lang="en-US">
                <a:ea typeface="+mn-lt"/>
                <a:cs typeface="+mn-lt"/>
              </a:rPr>
            </a:br>
            <a:endParaRPr lang="en-US"/>
          </a:p>
          <a:p>
            <a:r>
              <a:rPr lang="en-US">
                <a:ea typeface="+mn-lt"/>
                <a:cs typeface="+mn-lt"/>
              </a:rPr>
              <a:t>Dashboards time out after 25 or 30 mins</a:t>
            </a:r>
          </a:p>
          <a:p>
            <a:pPr marL="575945" lvl="1"/>
            <a:r>
              <a:rPr lang="en-US">
                <a:ea typeface="+mn-lt"/>
                <a:cs typeface="+mn-lt"/>
              </a:rPr>
              <a:t>quick and dirty fix</a:t>
            </a:r>
          </a:p>
          <a:p>
            <a:pPr marL="575945" lvl="1"/>
            <a:r>
              <a:rPr lang="en-US">
                <a:ea typeface="+mn-lt"/>
                <a:cs typeface="+mn-lt"/>
              </a:rPr>
              <a:t>&lt;meta http-</a:t>
            </a:r>
            <a:r>
              <a:rPr lang="en-US" err="1">
                <a:ea typeface="+mn-lt"/>
                <a:cs typeface="+mn-lt"/>
              </a:rPr>
              <a:t>equiv</a:t>
            </a:r>
            <a:r>
              <a:rPr lang="en-US">
                <a:ea typeface="+mn-lt"/>
                <a:cs typeface="+mn-lt"/>
              </a:rPr>
              <a:t>="refresh" content="1200"&gt;</a:t>
            </a:r>
            <a:br>
              <a:rPr lang="en-US">
                <a:ea typeface="+mn-lt"/>
                <a:cs typeface="+mn-lt"/>
              </a:rPr>
            </a:br>
            <a:endParaRPr lang="en-US"/>
          </a:p>
          <a:p>
            <a:r>
              <a:rPr lang="en-US">
                <a:ea typeface="+mn-lt"/>
                <a:cs typeface="+mn-lt"/>
              </a:rPr>
              <a:t>Get feature class definitions right first, then add to dashboard</a:t>
            </a:r>
          </a:p>
          <a:p>
            <a:pPr marL="575945" lvl="1"/>
            <a:r>
              <a:rPr lang="en-US">
                <a:ea typeface="+mn-lt"/>
                <a:cs typeface="+mn-lt"/>
              </a:rPr>
              <a:t>making changes after can cause problems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38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Contact me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F45E4557-0E9C-4A48-BA6E-FEFB005DFC52}"/>
              </a:ext>
            </a:extLst>
          </p:cNvPr>
          <p:cNvSpPr>
            <a:spLocks noGrp="1"/>
          </p:cNvSpPr>
          <p:nvPr/>
        </p:nvSpPr>
        <p:spPr>
          <a:xfrm>
            <a:off x="1521496" y="1975701"/>
            <a:ext cx="6640853" cy="18645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18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904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47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76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/>
              <a:t>keith.miller@kapiticoast.govt.nz</a:t>
            </a:r>
          </a:p>
        </p:txBody>
      </p:sp>
    </p:spTree>
    <p:extLst>
      <p:ext uri="{BB962C8B-B14F-4D97-AF65-F5344CB8AC3E}">
        <p14:creationId xmlns:p14="http://schemas.microsoft.com/office/powerpoint/2010/main" val="2215894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/>
              <a:t>A bit about me</a:t>
            </a:r>
          </a:p>
        </p:txBody>
      </p:sp>
      <p:pic>
        <p:nvPicPr>
          <p:cNvPr id="3" name="Picture 4" descr="A person wearing glasses and smiling at the camera&#10;&#10;Description generated with very high confidence">
            <a:extLst>
              <a:ext uri="{FF2B5EF4-FFF2-40B4-BE49-F238E27FC236}">
                <a16:creationId xmlns:a16="http://schemas.microsoft.com/office/drawing/2014/main" id="{636619D7-68CD-41A0-A86B-8CC2F87EC2E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1724" b="1724"/>
          <a:stretch/>
        </p:blipFill>
        <p:spPr>
          <a:xfrm>
            <a:off x="1522413" y="1905000"/>
            <a:ext cx="4419599" cy="42672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C2F0E77-7679-44B9-9AD2-FAE74010D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Keith Miller</a:t>
            </a:r>
          </a:p>
          <a:p>
            <a:r>
              <a:rPr lang="en-US"/>
              <a:t>GIS Manager at</a:t>
            </a:r>
            <a:br>
              <a:rPr lang="en-US"/>
            </a:br>
            <a:r>
              <a:rPr lang="en-US" err="1">
                <a:ea typeface="+mn-lt"/>
                <a:cs typeface="+mn-lt"/>
              </a:rPr>
              <a:t>Kāpiti</a:t>
            </a:r>
            <a:r>
              <a:rPr lang="en-US">
                <a:ea typeface="+mn-lt"/>
                <a:cs typeface="+mn-lt"/>
              </a:rPr>
              <a:t> </a:t>
            </a:r>
            <a:r>
              <a:rPr lang="en-US"/>
              <a:t>Coast District Council</a:t>
            </a:r>
          </a:p>
        </p:txBody>
      </p:sp>
      <p:pic>
        <p:nvPicPr>
          <p:cNvPr id="7" name="Picture 4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71734F66-FB46-489C-8D9F-FF3CBD2542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24" b="1724"/>
          <a:stretch/>
        </p:blipFill>
        <p:spPr>
          <a:xfrm>
            <a:off x="6550651" y="3733800"/>
            <a:ext cx="3595799" cy="18851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60959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43848D74-5F68-4F79-922F-2E1D38FD30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4" b="1724"/>
          <a:stretch/>
        </p:blipFill>
        <p:spPr>
          <a:xfrm>
            <a:off x="6550651" y="3733800"/>
            <a:ext cx="3595799" cy="18851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/>
              <a:t>A bit about me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C2F0E77-7679-44B9-9AD2-FAE74010D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Keith Miller</a:t>
            </a:r>
          </a:p>
          <a:p>
            <a:r>
              <a:rPr lang="en-US"/>
              <a:t>GIS Manager at</a:t>
            </a:r>
            <a:br>
              <a:rPr lang="en-US"/>
            </a:br>
            <a:r>
              <a:rPr lang="en-US" err="1">
                <a:ea typeface="+mn-lt"/>
                <a:cs typeface="+mn-lt"/>
              </a:rPr>
              <a:t>Kāpiti</a:t>
            </a:r>
            <a:r>
              <a:rPr lang="en-US">
                <a:ea typeface="+mn-lt"/>
                <a:cs typeface="+mn-lt"/>
              </a:rPr>
              <a:t> </a:t>
            </a:r>
            <a:r>
              <a:rPr lang="en-US"/>
              <a:t>Coast District Council</a:t>
            </a:r>
          </a:p>
        </p:txBody>
      </p:sp>
      <p:pic>
        <p:nvPicPr>
          <p:cNvPr id="3" name="Picture 4" descr="A person posing for a picture&#10;&#10;Description generated with high confidence">
            <a:extLst>
              <a:ext uri="{FF2B5EF4-FFF2-40B4-BE49-F238E27FC236}">
                <a16:creationId xmlns:a16="http://schemas.microsoft.com/office/drawing/2014/main" id="{636619D7-68CD-41A0-A86B-8CC2F87EC2E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1724" b="1724"/>
          <a:stretch/>
        </p:blipFill>
        <p:spPr>
          <a:xfrm>
            <a:off x="720860" y="1749895"/>
            <a:ext cx="7861047" cy="442055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08771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/>
              <a:t>ArcGIS Enterprise 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FB3EC3-4B09-476F-A4F2-7EBE5ECD6D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9785" y="1931142"/>
            <a:ext cx="3717819" cy="64898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/>
              <a:t>Are all services up and running?</a:t>
            </a:r>
          </a:p>
          <a:p>
            <a:endParaRPr lang="en-US" sz="1800"/>
          </a:p>
          <a:p>
            <a:endParaRPr lang="en-US" sz="1800"/>
          </a:p>
        </p:txBody>
      </p:sp>
      <p:pic>
        <p:nvPicPr>
          <p:cNvPr id="9" name="Picture 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199979C-392B-4760-8DA0-EC2099A3C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585" y="2578712"/>
            <a:ext cx="3754753" cy="3526772"/>
          </a:xfrm>
          <a:prstGeom prst="rect">
            <a:avLst/>
          </a:prstGeom>
          <a:noFill/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80A575CB-2F58-4BB8-B9C4-852627D5B0D3}"/>
              </a:ext>
            </a:extLst>
          </p:cNvPr>
          <p:cNvSpPr txBox="1">
            <a:spLocks/>
          </p:cNvSpPr>
          <p:nvPr/>
        </p:nvSpPr>
        <p:spPr>
          <a:xfrm>
            <a:off x="4052673" y="1746185"/>
            <a:ext cx="4419599" cy="7689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18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/>
              <a:t>What is the current load on the server?</a:t>
            </a:r>
            <a:br>
              <a:rPr lang="en-US" sz="1800"/>
            </a:br>
            <a:r>
              <a:rPr lang="en-US" sz="1800"/>
              <a:t>(how many layers are being requested)</a:t>
            </a:r>
          </a:p>
          <a:p>
            <a:pPr marL="0" indent="0">
              <a:buNone/>
            </a:pPr>
            <a:endParaRPr lang="en-US" sz="1800"/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E09C0C10-1C85-4EB4-A8B7-F6AFD46699EA}"/>
              </a:ext>
            </a:extLst>
          </p:cNvPr>
          <p:cNvSpPr txBox="1">
            <a:spLocks/>
          </p:cNvSpPr>
          <p:nvPr/>
        </p:nvSpPr>
        <p:spPr>
          <a:xfrm>
            <a:off x="8096263" y="1934568"/>
            <a:ext cx="3818434" cy="3981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18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/>
              <a:t>Which layers take a long time to draw?</a:t>
            </a:r>
          </a:p>
          <a:p>
            <a:pPr marL="0" indent="0" algn="r">
              <a:buNone/>
            </a:pPr>
            <a:endParaRPr lang="en-US" sz="1800"/>
          </a:p>
          <a:p>
            <a:pPr algn="r"/>
            <a:endParaRPr lang="en-US" sz="1800"/>
          </a:p>
          <a:p>
            <a:pPr algn="r"/>
            <a:endParaRPr lang="en-US" sz="1800"/>
          </a:p>
        </p:txBody>
      </p:sp>
      <p:pic>
        <p:nvPicPr>
          <p:cNvPr id="2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E11DA46-FF94-44C2-9CFD-B7DAA53AB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164" y="2521300"/>
            <a:ext cx="2310626" cy="4114800"/>
          </a:xfrm>
          <a:prstGeom prst="rect">
            <a:avLst/>
          </a:prstGeom>
        </p:spPr>
      </p:pic>
      <p:pic>
        <p:nvPicPr>
          <p:cNvPr id="4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CC1519C-2122-4ACF-8BE5-585CCDB317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8467" y="2493928"/>
            <a:ext cx="4171557" cy="3029118"/>
          </a:xfrm>
          <a:prstGeom prst="rect">
            <a:avLst/>
          </a:prstGeom>
        </p:spPr>
      </p:pic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0BE88484-0CEA-4322-8D8C-D058E4005CD9}"/>
              </a:ext>
            </a:extLst>
          </p:cNvPr>
          <p:cNvSpPr txBox="1">
            <a:spLocks/>
          </p:cNvSpPr>
          <p:nvPr/>
        </p:nvSpPr>
        <p:spPr>
          <a:xfrm>
            <a:off x="9186881" y="5690347"/>
            <a:ext cx="2729369" cy="6595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18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/>
              <a:t>Have any errors / warnings</a:t>
            </a:r>
            <a:br>
              <a:rPr lang="en-US" sz="1800"/>
            </a:br>
            <a:r>
              <a:rPr lang="en-US" sz="1800"/>
              <a:t>occurred recently?</a:t>
            </a:r>
          </a:p>
          <a:p>
            <a:pPr algn="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C2F0E77-7679-44B9-9AD2-FAE74010D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Keith Miller</a:t>
            </a:r>
          </a:p>
          <a:p>
            <a:r>
              <a:rPr lang="en-US"/>
              <a:t>GIS Manager at</a:t>
            </a:r>
            <a:br>
              <a:rPr lang="en-US"/>
            </a:br>
            <a:r>
              <a:rPr lang="en-US" err="1">
                <a:ea typeface="+mn-lt"/>
                <a:cs typeface="+mn-lt"/>
              </a:rPr>
              <a:t>Kāpiti</a:t>
            </a:r>
            <a:r>
              <a:rPr lang="en-US">
                <a:ea typeface="+mn-lt"/>
                <a:cs typeface="+mn-lt"/>
              </a:rPr>
              <a:t> </a:t>
            </a:r>
            <a:r>
              <a:rPr lang="en-US"/>
              <a:t>Coast District Council</a:t>
            </a:r>
          </a:p>
        </p:txBody>
      </p:sp>
      <p:pic>
        <p:nvPicPr>
          <p:cNvPr id="7" name="Picture 4" descr="A picture containing food&#10;&#10;Description generated with very high confidence">
            <a:extLst>
              <a:ext uri="{FF2B5EF4-FFF2-40B4-BE49-F238E27FC236}">
                <a16:creationId xmlns:a16="http://schemas.microsoft.com/office/drawing/2014/main" id="{71734F66-FB46-489C-8D9F-FF3CBD2542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4" b="1724"/>
          <a:stretch/>
        </p:blipFill>
        <p:spPr>
          <a:xfrm>
            <a:off x="6550651" y="3592071"/>
            <a:ext cx="3866144" cy="20268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87441A8-BD48-4E8D-8136-F274C578DF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5496" y="854603"/>
            <a:ext cx="11554917" cy="5831736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A5BD84AF-D9B1-42C8-AEB2-B387DF85404E}"/>
              </a:ext>
            </a:extLst>
          </p:cNvPr>
          <p:cNvSpPr txBox="1">
            <a:spLocks/>
          </p:cNvSpPr>
          <p:nvPr/>
        </p:nvSpPr>
        <p:spPr>
          <a:xfrm>
            <a:off x="80422" y="-339803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The Dashboard (ideally wall-mounted)</a:t>
            </a:r>
          </a:p>
        </p:txBody>
      </p:sp>
      <p:sp>
        <p:nvSpPr>
          <p:cNvPr id="8" name="Oval 2">
            <a:extLst>
              <a:ext uri="{FF2B5EF4-FFF2-40B4-BE49-F238E27FC236}">
                <a16:creationId xmlns:a16="http://schemas.microsoft.com/office/drawing/2014/main" id="{BDB04E68-43B4-4891-8E5E-EEA204F58325}"/>
              </a:ext>
            </a:extLst>
          </p:cNvPr>
          <p:cNvSpPr/>
          <p:nvPr/>
        </p:nvSpPr>
        <p:spPr>
          <a:xfrm>
            <a:off x="100912" y="1524000"/>
            <a:ext cx="1676400" cy="762000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2" name="Oval 2">
            <a:extLst>
              <a:ext uri="{FF2B5EF4-FFF2-40B4-BE49-F238E27FC236}">
                <a16:creationId xmlns:a16="http://schemas.microsoft.com/office/drawing/2014/main" id="{C8840B96-A7AF-4698-85D8-231DA0D346F1}"/>
              </a:ext>
            </a:extLst>
          </p:cNvPr>
          <p:cNvSpPr/>
          <p:nvPr/>
        </p:nvSpPr>
        <p:spPr>
          <a:xfrm>
            <a:off x="37290" y="2637016"/>
            <a:ext cx="1676400" cy="791984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3" name="Oval 2">
            <a:extLst>
              <a:ext uri="{FF2B5EF4-FFF2-40B4-BE49-F238E27FC236}">
                <a16:creationId xmlns:a16="http://schemas.microsoft.com/office/drawing/2014/main" id="{D4FF5B78-D514-4FE7-9FB9-75443CB99AD2}"/>
              </a:ext>
            </a:extLst>
          </p:cNvPr>
          <p:cNvSpPr/>
          <p:nvPr/>
        </p:nvSpPr>
        <p:spPr>
          <a:xfrm>
            <a:off x="80422" y="3770471"/>
            <a:ext cx="1676400" cy="791984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4" name="Oval 2">
            <a:extLst>
              <a:ext uri="{FF2B5EF4-FFF2-40B4-BE49-F238E27FC236}">
                <a16:creationId xmlns:a16="http://schemas.microsoft.com/office/drawing/2014/main" id="{34DF8245-7E5F-40F0-B798-AB17AD91BE2B}"/>
              </a:ext>
            </a:extLst>
          </p:cNvPr>
          <p:cNvSpPr/>
          <p:nvPr/>
        </p:nvSpPr>
        <p:spPr>
          <a:xfrm>
            <a:off x="123521" y="4892104"/>
            <a:ext cx="1676400" cy="791984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5" name="Oval 2">
            <a:extLst>
              <a:ext uri="{FF2B5EF4-FFF2-40B4-BE49-F238E27FC236}">
                <a16:creationId xmlns:a16="http://schemas.microsoft.com/office/drawing/2014/main" id="{15814C34-A00E-4A81-86C0-59B6E626F3F9}"/>
              </a:ext>
            </a:extLst>
          </p:cNvPr>
          <p:cNvSpPr/>
          <p:nvPr/>
        </p:nvSpPr>
        <p:spPr>
          <a:xfrm>
            <a:off x="123521" y="5942761"/>
            <a:ext cx="1676400" cy="791984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6" name="Oval 2">
            <a:extLst>
              <a:ext uri="{FF2B5EF4-FFF2-40B4-BE49-F238E27FC236}">
                <a16:creationId xmlns:a16="http://schemas.microsoft.com/office/drawing/2014/main" id="{48AC1FEB-3F0E-4021-B092-01F7517C3EEC}"/>
              </a:ext>
            </a:extLst>
          </p:cNvPr>
          <p:cNvSpPr/>
          <p:nvPr/>
        </p:nvSpPr>
        <p:spPr>
          <a:xfrm>
            <a:off x="10430019" y="1524000"/>
            <a:ext cx="1676400" cy="791984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7" name="Oval 2">
            <a:extLst>
              <a:ext uri="{FF2B5EF4-FFF2-40B4-BE49-F238E27FC236}">
                <a16:creationId xmlns:a16="http://schemas.microsoft.com/office/drawing/2014/main" id="{A2397BF4-F40E-4618-B30D-FA381E8BC7C8}"/>
              </a:ext>
            </a:extLst>
          </p:cNvPr>
          <p:cNvSpPr/>
          <p:nvPr/>
        </p:nvSpPr>
        <p:spPr>
          <a:xfrm>
            <a:off x="10452458" y="2895599"/>
            <a:ext cx="1676400" cy="709699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15974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Technology Used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876799" cy="4267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ArcGIS Dashboard</a:t>
            </a:r>
          </a:p>
          <a:p>
            <a:r>
              <a:rPr lang="en-US">
                <a:ea typeface="+mn-lt"/>
                <a:cs typeface="+mn-lt"/>
              </a:rPr>
              <a:t>Python</a:t>
            </a:r>
          </a:p>
          <a:p>
            <a:r>
              <a:rPr lang="en-US">
                <a:ea typeface="+mn-lt"/>
                <a:cs typeface="+mn-lt"/>
              </a:rPr>
              <a:t>ArcGIS Python API</a:t>
            </a:r>
            <a:endParaRPr lang="en-US"/>
          </a:p>
          <a:p>
            <a:r>
              <a:rPr lang="en-US">
                <a:ea typeface="+mn-lt"/>
                <a:cs typeface="+mn-lt"/>
              </a:rPr>
              <a:t>Feature Services / Classes / Layers</a:t>
            </a:r>
          </a:p>
          <a:p>
            <a:r>
              <a:rPr lang="en-US">
                <a:ea typeface="+mn-lt"/>
                <a:cs typeface="+mn-lt"/>
              </a:rPr>
              <a:t>Windows scheduled tasks</a:t>
            </a:r>
            <a:endParaRPr lang="en-US"/>
          </a:p>
          <a:p>
            <a:r>
              <a:rPr lang="en-US">
                <a:ea typeface="+mn-lt"/>
                <a:cs typeface="+mn-lt"/>
              </a:rPr>
              <a:t>Windows batch files</a:t>
            </a:r>
          </a:p>
          <a:p>
            <a:r>
              <a:rPr lang="en-US">
                <a:ea typeface="+mn-lt"/>
                <a:cs typeface="+mn-lt"/>
              </a:rPr>
              <a:t>Email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30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064FEC7-F896-4C0B-B969-90464E4842F5}"/>
              </a:ext>
            </a:extLst>
          </p:cNvPr>
          <p:cNvSpPr txBox="1">
            <a:spLocks/>
          </p:cNvSpPr>
          <p:nvPr/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>
                <a:latin typeface="+mj-lt"/>
                <a:ea typeface="+mj-ea"/>
                <a:cs typeface="+mj-cs"/>
              </a:rPr>
              <a:t>How does it all work?</a:t>
            </a:r>
          </a:p>
        </p:txBody>
      </p:sp>
      <p:pic>
        <p:nvPicPr>
          <p:cNvPr id="7" name="Graphic 7">
            <a:extLst>
              <a:ext uri="{FF2B5EF4-FFF2-40B4-BE49-F238E27FC236}">
                <a16:creationId xmlns:a16="http://schemas.microsoft.com/office/drawing/2014/main" id="{9F1D0F1B-A24B-400C-8F7B-D3995FC6A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598612" y="2000300"/>
            <a:ext cx="7360671" cy="4267199"/>
          </a:xfrm>
          <a:prstGeom prst="rect">
            <a:avLst/>
          </a:prstGeom>
        </p:spPr>
      </p:pic>
      <p:sp>
        <p:nvSpPr>
          <p:cNvPr id="4" name="Oval 2">
            <a:extLst>
              <a:ext uri="{FF2B5EF4-FFF2-40B4-BE49-F238E27FC236}">
                <a16:creationId xmlns:a16="http://schemas.microsoft.com/office/drawing/2014/main" id="{E95EDB94-8CD3-4109-A43A-1F47263F9F09}"/>
              </a:ext>
            </a:extLst>
          </p:cNvPr>
          <p:cNvSpPr/>
          <p:nvPr/>
        </p:nvSpPr>
        <p:spPr>
          <a:xfrm>
            <a:off x="2894012" y="2006520"/>
            <a:ext cx="1752600" cy="762000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6" name="Oval 2">
            <a:extLst>
              <a:ext uri="{FF2B5EF4-FFF2-40B4-BE49-F238E27FC236}">
                <a16:creationId xmlns:a16="http://schemas.microsoft.com/office/drawing/2014/main" id="{9C623791-F745-4773-9F1B-F94CEC4DC792}"/>
              </a:ext>
            </a:extLst>
          </p:cNvPr>
          <p:cNvSpPr/>
          <p:nvPr/>
        </p:nvSpPr>
        <p:spPr>
          <a:xfrm>
            <a:off x="2881538" y="3327481"/>
            <a:ext cx="1676400" cy="762000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8" name="Oval 2">
            <a:extLst>
              <a:ext uri="{FF2B5EF4-FFF2-40B4-BE49-F238E27FC236}">
                <a16:creationId xmlns:a16="http://schemas.microsoft.com/office/drawing/2014/main" id="{12BC3561-5400-4774-A1E9-C9D34030C557}"/>
              </a:ext>
            </a:extLst>
          </p:cNvPr>
          <p:cNvSpPr/>
          <p:nvPr/>
        </p:nvSpPr>
        <p:spPr>
          <a:xfrm>
            <a:off x="6094412" y="3697595"/>
            <a:ext cx="1676400" cy="762000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9" name="Oval 2">
            <a:extLst>
              <a:ext uri="{FF2B5EF4-FFF2-40B4-BE49-F238E27FC236}">
                <a16:creationId xmlns:a16="http://schemas.microsoft.com/office/drawing/2014/main" id="{7235944C-3DFD-4A4F-AEEE-83C01FB7F828}"/>
              </a:ext>
            </a:extLst>
          </p:cNvPr>
          <p:cNvSpPr/>
          <p:nvPr/>
        </p:nvSpPr>
        <p:spPr>
          <a:xfrm>
            <a:off x="2513012" y="5494614"/>
            <a:ext cx="1676400" cy="762000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0" name="Oval 2">
            <a:extLst>
              <a:ext uri="{FF2B5EF4-FFF2-40B4-BE49-F238E27FC236}">
                <a16:creationId xmlns:a16="http://schemas.microsoft.com/office/drawing/2014/main" id="{54DC4A7D-ACC0-4DA6-8272-6C20C9F322A5}"/>
              </a:ext>
            </a:extLst>
          </p:cNvPr>
          <p:cNvSpPr/>
          <p:nvPr/>
        </p:nvSpPr>
        <p:spPr>
          <a:xfrm>
            <a:off x="6018212" y="5494614"/>
            <a:ext cx="1676400" cy="762000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Oval 2">
            <a:extLst>
              <a:ext uri="{FF2B5EF4-FFF2-40B4-BE49-F238E27FC236}">
                <a16:creationId xmlns:a16="http://schemas.microsoft.com/office/drawing/2014/main" id="{EC425E40-6E76-48CE-9C6F-4EA619D86677}"/>
              </a:ext>
            </a:extLst>
          </p:cNvPr>
          <p:cNvSpPr/>
          <p:nvPr/>
        </p:nvSpPr>
        <p:spPr>
          <a:xfrm>
            <a:off x="7282883" y="5174886"/>
            <a:ext cx="1676400" cy="762000"/>
          </a:xfrm>
          <a:custGeom>
            <a:avLst/>
            <a:gdLst>
              <a:gd name="connsiteX0" fmla="*/ 0 w 1676400"/>
              <a:gd name="connsiteY0" fmla="*/ 533400 h 1066800"/>
              <a:gd name="connsiteX1" fmla="*/ 838200 w 1676400"/>
              <a:gd name="connsiteY1" fmla="*/ 0 h 1066800"/>
              <a:gd name="connsiteX2" fmla="*/ 1676400 w 1676400"/>
              <a:gd name="connsiteY2" fmla="*/ 533400 h 1066800"/>
              <a:gd name="connsiteX3" fmla="*/ 838200 w 1676400"/>
              <a:gd name="connsiteY3" fmla="*/ 1066800 h 1066800"/>
              <a:gd name="connsiteX4" fmla="*/ 0 w 1676400"/>
              <a:gd name="connsiteY4" fmla="*/ 533400 h 1066800"/>
              <a:gd name="connsiteX0" fmla="*/ 838200 w 1676400"/>
              <a:gd name="connsiteY0" fmla="*/ 0 h 1066800"/>
              <a:gd name="connsiteX1" fmla="*/ 1676400 w 1676400"/>
              <a:gd name="connsiteY1" fmla="*/ 533400 h 1066800"/>
              <a:gd name="connsiteX2" fmla="*/ 838200 w 1676400"/>
              <a:gd name="connsiteY2" fmla="*/ 1066800 h 1066800"/>
              <a:gd name="connsiteX3" fmla="*/ 0 w 1676400"/>
              <a:gd name="connsiteY3" fmla="*/ 533400 h 1066800"/>
              <a:gd name="connsiteX4" fmla="*/ 929640 w 1676400"/>
              <a:gd name="connsiteY4" fmla="*/ 91440 h 1066800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  <a:gd name="connsiteX0" fmla="*/ 813033 w 1676400"/>
              <a:gd name="connsiteY0" fmla="*/ 0 h 1117133"/>
              <a:gd name="connsiteX1" fmla="*/ 1676400 w 1676400"/>
              <a:gd name="connsiteY1" fmla="*/ 583733 h 1117133"/>
              <a:gd name="connsiteX2" fmla="*/ 838200 w 1676400"/>
              <a:gd name="connsiteY2" fmla="*/ 1117133 h 1117133"/>
              <a:gd name="connsiteX3" fmla="*/ 0 w 1676400"/>
              <a:gd name="connsiteY3" fmla="*/ 583733 h 1117133"/>
              <a:gd name="connsiteX4" fmla="*/ 929640 w 1676400"/>
              <a:gd name="connsiteY4" fmla="*/ 141773 h 1117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0" h="1117133">
                <a:moveTo>
                  <a:pt x="813033" y="0"/>
                </a:moveTo>
                <a:cubicBezTo>
                  <a:pt x="1275958" y="0"/>
                  <a:pt x="1676400" y="289144"/>
                  <a:pt x="1676400" y="583733"/>
                </a:cubicBezTo>
                <a:cubicBezTo>
                  <a:pt x="1676400" y="878322"/>
                  <a:pt x="1301125" y="1117133"/>
                  <a:pt x="838200" y="1117133"/>
                </a:cubicBezTo>
                <a:cubicBezTo>
                  <a:pt x="375275" y="1117133"/>
                  <a:pt x="0" y="878322"/>
                  <a:pt x="0" y="583733"/>
                </a:cubicBezTo>
                <a:cubicBezTo>
                  <a:pt x="0" y="289144"/>
                  <a:pt x="375275" y="184557"/>
                  <a:pt x="929640" y="141773"/>
                </a:cubicBezTo>
              </a:path>
            </a:pathLst>
          </a:custGeom>
          <a:noFill/>
          <a:ln>
            <a:solidFill>
              <a:srgbClr val="FF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65021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3363541" cy="1020762"/>
          </a:xfrm>
        </p:spPr>
        <p:txBody>
          <a:bodyPr anchor="b">
            <a:normAutofit/>
          </a:bodyPr>
          <a:lstStyle/>
          <a:p>
            <a:r>
              <a:rPr lang="en-US"/>
              <a:t>Python script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~600 lines of code</a:t>
            </a:r>
          </a:p>
          <a:p>
            <a:r>
              <a:rPr lang="en-US"/>
              <a:t>Sends web request to</a:t>
            </a:r>
            <a:br>
              <a:rPr lang="en-US"/>
            </a:br>
            <a:r>
              <a:rPr lang="en-US"/>
              <a:t>query the logs</a:t>
            </a:r>
          </a:p>
          <a:p>
            <a:r>
              <a:rPr lang="en-US"/>
              <a:t>Sorts server logs by time</a:t>
            </a:r>
          </a:p>
          <a:p>
            <a:r>
              <a:rPr lang="en-US"/>
              <a:t>Filters &amp; aggregates log messages</a:t>
            </a:r>
          </a:p>
          <a:p>
            <a:r>
              <a:rPr lang="en-US"/>
              <a:t>POSTs time-based data to each feature layer URL in turn</a:t>
            </a:r>
          </a:p>
          <a:p>
            <a:r>
              <a:rPr lang="en-US"/>
              <a:t>Sends email if any</a:t>
            </a:r>
            <a:br>
              <a:rPr lang="en-US"/>
            </a:br>
            <a:r>
              <a:rPr lang="en-US"/>
              <a:t>services are down</a:t>
            </a:r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F77BC61-78D1-47BC-8A53-8D7D3A32D0DA}"/>
              </a:ext>
            </a:extLst>
          </p:cNvPr>
          <p:cNvSpPr txBox="1">
            <a:spLocks/>
          </p:cNvSpPr>
          <p:nvPr/>
        </p:nvSpPr>
        <p:spPr>
          <a:xfrm>
            <a:off x="6551612" y="279373"/>
            <a:ext cx="5211208" cy="10115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Feature classes/layers</a:t>
            </a:r>
          </a:p>
        </p:txBody>
      </p:sp>
      <p:pic>
        <p:nvPicPr>
          <p:cNvPr id="6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235C5BE-CBA3-401C-9530-30800EEC91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403"/>
          <a:stretch/>
        </p:blipFill>
        <p:spPr>
          <a:xfrm>
            <a:off x="6826700" y="1900483"/>
            <a:ext cx="4678402" cy="2519117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51C0058A-A3E4-401D-9826-DB4D177347E7}"/>
              </a:ext>
            </a:extLst>
          </p:cNvPr>
          <p:cNvSpPr txBox="1">
            <a:spLocks/>
          </p:cNvSpPr>
          <p:nvPr/>
        </p:nvSpPr>
        <p:spPr>
          <a:xfrm>
            <a:off x="6947416" y="4648200"/>
            <a:ext cx="4419599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18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Set feature layers to refresh automatically every minute</a:t>
            </a:r>
          </a:p>
        </p:txBody>
      </p:sp>
    </p:spTree>
    <p:extLst>
      <p:ext uri="{BB962C8B-B14F-4D97-AF65-F5344CB8AC3E}">
        <p14:creationId xmlns:p14="http://schemas.microsoft.com/office/powerpoint/2010/main" val="2048337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we use the dashboards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1592012" y="1785203"/>
            <a:ext cx="4419598" cy="5801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Dashboard for Public GIS</a:t>
            </a:r>
          </a:p>
        </p:txBody>
      </p:sp>
      <p:pic>
        <p:nvPicPr>
          <p:cNvPr id="16" name="Picture 16" descr="A picture containing clock, side, black, street&#10;&#10;Description generated with very high confidence">
            <a:extLst>
              <a:ext uri="{FF2B5EF4-FFF2-40B4-BE49-F238E27FC236}">
                <a16:creationId xmlns:a16="http://schemas.microsoft.com/office/drawing/2014/main" id="{E4E13CE1-6085-45D8-A77C-44E0906F497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67132" y="2364088"/>
            <a:ext cx="4863235" cy="24275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6">
            <a:extLst>
              <a:ext uri="{FF2B5EF4-FFF2-40B4-BE49-F238E27FC236}">
                <a16:creationId xmlns:a16="http://schemas.microsoft.com/office/drawing/2014/main" id="{7F449B61-BC6D-4DA8-9EE2-19D60E45ED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92612" y="2418913"/>
            <a:ext cx="4824850" cy="24199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91E6EDA1-07F5-451F-8807-A5C537868116}"/>
              </a:ext>
            </a:extLst>
          </p:cNvPr>
          <p:cNvSpPr txBox="1">
            <a:spLocks/>
          </p:cNvSpPr>
          <p:nvPr/>
        </p:nvSpPr>
        <p:spPr>
          <a:xfrm>
            <a:off x="6767912" y="1780945"/>
            <a:ext cx="4419598" cy="5801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18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/>
              <a:t>Dashboard for Internal GIS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EF44C177-7F68-43C9-A24C-C4392EAE58F3}"/>
              </a:ext>
            </a:extLst>
          </p:cNvPr>
          <p:cNvSpPr txBox="1">
            <a:spLocks/>
          </p:cNvSpPr>
          <p:nvPr/>
        </p:nvSpPr>
        <p:spPr>
          <a:xfrm>
            <a:off x="1523194" y="5218209"/>
            <a:ext cx="7369994" cy="15479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18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Both dashboards use same Python script</a:t>
            </a:r>
          </a:p>
          <a:p>
            <a:pPr marL="0" indent="0">
              <a:buNone/>
            </a:pPr>
            <a:r>
              <a:rPr lang="en-US"/>
              <a:t>Different feature classes, batch files, scheduled tasks</a:t>
            </a:r>
          </a:p>
        </p:txBody>
      </p:sp>
    </p:spTree>
    <p:extLst>
      <p:ext uri="{BB962C8B-B14F-4D97-AF65-F5344CB8AC3E}">
        <p14:creationId xmlns:p14="http://schemas.microsoft.com/office/powerpoint/2010/main" val="1989555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Chalkboard 16x9</vt:lpstr>
      <vt:lpstr>ArcGIS Enterprise Monitoring Dashboard</vt:lpstr>
      <vt:lpstr>A bit about me</vt:lpstr>
      <vt:lpstr>A bit about me</vt:lpstr>
      <vt:lpstr>ArcGIS Enterprise Questions</vt:lpstr>
      <vt:lpstr>PowerPoint Presentation</vt:lpstr>
      <vt:lpstr>Technology Used</vt:lpstr>
      <vt:lpstr>PowerPoint Presentation</vt:lpstr>
      <vt:lpstr>Python script</vt:lpstr>
      <vt:lpstr>How we use the dashboards</vt:lpstr>
      <vt:lpstr>Gotchas</vt:lpstr>
      <vt:lpstr>Contact 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revision>1</cp:revision>
  <dcterms:created xsi:type="dcterms:W3CDTF">2020-04-24T21:56:37Z</dcterms:created>
  <dcterms:modified xsi:type="dcterms:W3CDTF">2020-04-29T08:33:22Z</dcterms:modified>
</cp:coreProperties>
</file>

<file path=docProps/thumbnail.jpeg>
</file>